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61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80" r:id="rId17"/>
    <p:sldId id="262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99A7"/>
    <a:srgbClr val="0E9AA7"/>
    <a:srgbClr val="AAE557"/>
    <a:srgbClr val="E6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55A548-2391-4215-8F16-977E0590A851}" v="2" dt="2023-07-14T19:44:03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2844" autoAdjust="0"/>
  </p:normalViewPr>
  <p:slideViewPr>
    <p:cSldViewPr snapToGrid="0">
      <p:cViewPr varScale="1">
        <p:scale>
          <a:sx n="71" d="100"/>
          <a:sy n="71" d="100"/>
        </p:scale>
        <p:origin x="90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celyne Gianini" userId="479b1864-99ce-46ba-8bf5-b768e50f2446" providerId="ADAL" clId="{9755A548-2391-4215-8F16-977E0590A851}"/>
    <pc:docChg chg="custSel addSld delSld modSld">
      <pc:chgData name="Jocelyne Gianini" userId="479b1864-99ce-46ba-8bf5-b768e50f2446" providerId="ADAL" clId="{9755A548-2391-4215-8F16-977E0590A851}" dt="2023-07-14T19:45:23.523" v="23"/>
      <pc:docMkLst>
        <pc:docMk/>
      </pc:docMkLst>
      <pc:sldChg chg="modSp mod">
        <pc:chgData name="Jocelyne Gianini" userId="479b1864-99ce-46ba-8bf5-b768e50f2446" providerId="ADAL" clId="{9755A548-2391-4215-8F16-977E0590A851}" dt="2023-07-14T19:32:06.612" v="20" actId="20577"/>
        <pc:sldMkLst>
          <pc:docMk/>
          <pc:sldMk cId="1298491921" sldId="268"/>
        </pc:sldMkLst>
        <pc:spChg chg="mod">
          <ac:chgData name="Jocelyne Gianini" userId="479b1864-99ce-46ba-8bf5-b768e50f2446" providerId="ADAL" clId="{9755A548-2391-4215-8F16-977E0590A851}" dt="2023-07-14T19:32:06.612" v="20" actId="20577"/>
          <ac:spMkLst>
            <pc:docMk/>
            <pc:sldMk cId="1298491921" sldId="268"/>
            <ac:spMk id="13" creationId="{EA03C3A6-60F4-DD12-B3CE-7E0C14F8ED3B}"/>
          </ac:spMkLst>
        </pc:spChg>
        <pc:spChg chg="mod">
          <ac:chgData name="Jocelyne Gianini" userId="479b1864-99ce-46ba-8bf5-b768e50f2446" providerId="ADAL" clId="{9755A548-2391-4215-8F16-977E0590A851}" dt="2023-07-14T19:31:58.455" v="13" actId="20577"/>
          <ac:spMkLst>
            <pc:docMk/>
            <pc:sldMk cId="1298491921" sldId="268"/>
            <ac:spMk id="14" creationId="{39D227D7-2B47-2E84-84F3-51B9942DCDEE}"/>
          </ac:spMkLst>
        </pc:spChg>
        <pc:spChg chg="mod">
          <ac:chgData name="Jocelyne Gianini" userId="479b1864-99ce-46ba-8bf5-b768e50f2446" providerId="ADAL" clId="{9755A548-2391-4215-8F16-977E0590A851}" dt="2023-07-14T19:31:50.860" v="10" actId="5793"/>
          <ac:spMkLst>
            <pc:docMk/>
            <pc:sldMk cId="1298491921" sldId="268"/>
            <ac:spMk id="16" creationId="{2ED8BC5B-5757-7D5B-7282-D420CB7477AE}"/>
          </ac:spMkLst>
        </pc:spChg>
      </pc:sldChg>
      <pc:sldChg chg="modNotesTx">
        <pc:chgData name="Jocelyne Gianini" userId="479b1864-99ce-46ba-8bf5-b768e50f2446" providerId="ADAL" clId="{9755A548-2391-4215-8F16-977E0590A851}" dt="2023-07-14T19:45:23.523" v="23"/>
        <pc:sldMkLst>
          <pc:docMk/>
          <pc:sldMk cId="2099991603" sldId="269"/>
        </pc:sldMkLst>
      </pc:sldChg>
      <pc:sldChg chg="add del">
        <pc:chgData name="Jocelyne Gianini" userId="479b1864-99ce-46ba-8bf5-b768e50f2446" providerId="ADAL" clId="{9755A548-2391-4215-8F16-977E0590A851}" dt="2023-07-14T19:44:03.071" v="22"/>
        <pc:sldMkLst>
          <pc:docMk/>
          <pc:sldMk cId="1465995378" sldId="285"/>
        </pc:sldMkLst>
      </pc:sldChg>
    </pc:docChg>
  </pc:docChgLst>
  <pc:docChgLst>
    <pc:chgData name="Martina Ghezzi" userId="c07cf7d4-0572-4db2-a56b-b6405613073c" providerId="ADAL" clId="{214DDCB4-A46C-4B44-8C8B-5D601130B701}"/>
    <pc:docChg chg="undo custSel addSld delSld modSld sldOrd">
      <pc:chgData name="Martina Ghezzi" userId="c07cf7d4-0572-4db2-a56b-b6405613073c" providerId="ADAL" clId="{214DDCB4-A46C-4B44-8C8B-5D601130B701}" dt="2023-06-15T07:40:51.101" v="1548" actId="478"/>
      <pc:docMkLst>
        <pc:docMk/>
      </pc:docMkLst>
      <pc:sldChg chg="addSp delSp modSp mod">
        <pc:chgData name="Martina Ghezzi" userId="c07cf7d4-0572-4db2-a56b-b6405613073c" providerId="ADAL" clId="{214DDCB4-A46C-4B44-8C8B-5D601130B701}" dt="2023-06-15T07:40:51.101" v="1548" actId="478"/>
        <pc:sldMkLst>
          <pc:docMk/>
          <pc:sldMk cId="154013313" sldId="256"/>
        </pc:sldMkLst>
        <pc:spChg chg="del mod">
          <ac:chgData name="Martina Ghezzi" userId="c07cf7d4-0572-4db2-a56b-b6405613073c" providerId="ADAL" clId="{214DDCB4-A46C-4B44-8C8B-5D601130B701}" dt="2023-06-15T07:40:51.101" v="1548" actId="478"/>
          <ac:spMkLst>
            <pc:docMk/>
            <pc:sldMk cId="154013313" sldId="256"/>
            <ac:spMk id="3" creationId="{CE4B8317-4104-8D48-87D4-BCADAB4D29A1}"/>
          </ac:spMkLst>
        </pc:spChg>
        <pc:spChg chg="del mod">
          <ac:chgData name="Martina Ghezzi" userId="c07cf7d4-0572-4db2-a56b-b6405613073c" providerId="ADAL" clId="{214DDCB4-A46C-4B44-8C8B-5D601130B701}" dt="2023-06-15T06:12:04.157" v="94" actId="478"/>
          <ac:spMkLst>
            <pc:docMk/>
            <pc:sldMk cId="154013313" sldId="256"/>
            <ac:spMk id="4" creationId="{4D9F11BD-E736-FCF9-5C02-44544EB1E52A}"/>
          </ac:spMkLst>
        </pc:spChg>
        <pc:spChg chg="mod">
          <ac:chgData name="Martina Ghezzi" userId="c07cf7d4-0572-4db2-a56b-b6405613073c" providerId="ADAL" clId="{214DDCB4-A46C-4B44-8C8B-5D601130B701}" dt="2023-06-15T06:11:55.579" v="91"/>
          <ac:spMkLst>
            <pc:docMk/>
            <pc:sldMk cId="154013313" sldId="256"/>
            <ac:spMk id="5" creationId="{62178CD0-3187-2222-9578-1BC2AA2F5852}"/>
          </ac:spMkLst>
        </pc:spChg>
        <pc:spChg chg="mod">
          <ac:chgData name="Martina Ghezzi" userId="c07cf7d4-0572-4db2-a56b-b6405613073c" providerId="ADAL" clId="{214DDCB4-A46C-4B44-8C8B-5D601130B701}" dt="2023-06-15T06:11:23.018" v="70" actId="20577"/>
          <ac:spMkLst>
            <pc:docMk/>
            <pc:sldMk cId="154013313" sldId="256"/>
            <ac:spMk id="10" creationId="{AB818401-B621-E433-096E-93F848D3BBC4}"/>
          </ac:spMkLst>
        </pc:spChg>
        <pc:grpChg chg="add mod">
          <ac:chgData name="Martina Ghezzi" userId="c07cf7d4-0572-4db2-a56b-b6405613073c" providerId="ADAL" clId="{214DDCB4-A46C-4B44-8C8B-5D601130B701}" dt="2023-06-15T06:12:56.434" v="130" actId="1036"/>
          <ac:grpSpMkLst>
            <pc:docMk/>
            <pc:sldMk cId="154013313" sldId="256"/>
            <ac:grpSpMk id="2" creationId="{BB3C4CA3-A3D2-4D55-4A52-A58735621D07}"/>
          </ac:grpSpMkLst>
        </pc:grpChg>
        <pc:picChg chg="mod">
          <ac:chgData name="Martina Ghezzi" userId="c07cf7d4-0572-4db2-a56b-b6405613073c" providerId="ADAL" clId="{214DDCB4-A46C-4B44-8C8B-5D601130B701}" dt="2023-06-15T06:11:55.579" v="91"/>
          <ac:picMkLst>
            <pc:docMk/>
            <pc:sldMk cId="154013313" sldId="256"/>
            <ac:picMk id="6" creationId="{644AC0E3-96CD-6629-29CC-83318C837C81}"/>
          </ac:picMkLst>
        </pc:picChg>
        <pc:picChg chg="add mod">
          <ac:chgData name="Martina Ghezzi" userId="c07cf7d4-0572-4db2-a56b-b6405613073c" providerId="ADAL" clId="{214DDCB4-A46C-4B44-8C8B-5D601130B701}" dt="2023-06-15T06:12:20.623" v="107" actId="1035"/>
          <ac:picMkLst>
            <pc:docMk/>
            <pc:sldMk cId="154013313" sldId="256"/>
            <ac:picMk id="8" creationId="{D85D7E6C-4547-6F12-74F6-4EF06483AB95}"/>
          </ac:picMkLst>
        </pc:picChg>
        <pc:picChg chg="add mod">
          <ac:chgData name="Martina Ghezzi" userId="c07cf7d4-0572-4db2-a56b-b6405613073c" providerId="ADAL" clId="{214DDCB4-A46C-4B44-8C8B-5D601130B701}" dt="2023-06-15T06:12:44.892" v="111" actId="1076"/>
          <ac:picMkLst>
            <pc:docMk/>
            <pc:sldMk cId="154013313" sldId="256"/>
            <ac:picMk id="11" creationId="{F352CDD0-1B64-C757-1785-73640376DB13}"/>
          </ac:picMkLst>
        </pc:picChg>
        <pc:picChg chg="del">
          <ac:chgData name="Martina Ghezzi" userId="c07cf7d4-0572-4db2-a56b-b6405613073c" providerId="ADAL" clId="{214DDCB4-A46C-4B44-8C8B-5D601130B701}" dt="2023-06-15T06:11:50.283" v="90" actId="478"/>
          <ac:picMkLst>
            <pc:docMk/>
            <pc:sldMk cId="154013313" sldId="256"/>
            <ac:picMk id="12" creationId="{496DC7DF-2C7E-1B4E-9C2C-4416BD5D58A9}"/>
          </ac:picMkLst>
        </pc:picChg>
      </pc:sldChg>
      <pc:sldChg chg="addSp delSp modSp mod modTransition modAnim">
        <pc:chgData name="Martina Ghezzi" userId="c07cf7d4-0572-4db2-a56b-b6405613073c" providerId="ADAL" clId="{214DDCB4-A46C-4B44-8C8B-5D601130B701}" dt="2023-06-15T07:17:29.769" v="1488"/>
        <pc:sldMkLst>
          <pc:docMk/>
          <pc:sldMk cId="11804326" sldId="257"/>
        </pc:sldMkLst>
        <pc:spChg chg="mod">
          <ac:chgData name="Martina Ghezzi" userId="c07cf7d4-0572-4db2-a56b-b6405613073c" providerId="ADAL" clId="{214DDCB4-A46C-4B44-8C8B-5D601130B701}" dt="2023-06-15T06:21:28.690" v="265" actId="207"/>
          <ac:spMkLst>
            <pc:docMk/>
            <pc:sldMk cId="11804326" sldId="257"/>
            <ac:spMk id="2" creationId="{020D215C-3711-F2CC-93FC-1C36E390203D}"/>
          </ac:spMkLst>
        </pc:spChg>
        <pc:spChg chg="mod">
          <ac:chgData name="Martina Ghezzi" userId="c07cf7d4-0572-4db2-a56b-b6405613073c" providerId="ADAL" clId="{214DDCB4-A46C-4B44-8C8B-5D601130B701}" dt="2023-06-15T06:15:34.789" v="221" actId="1038"/>
          <ac:spMkLst>
            <pc:docMk/>
            <pc:sldMk cId="11804326" sldId="257"/>
            <ac:spMk id="4" creationId="{ED046F12-3A7E-25B7-1943-72B4929A6857}"/>
          </ac:spMkLst>
        </pc:spChg>
        <pc:spChg chg="mod">
          <ac:chgData name="Martina Ghezzi" userId="c07cf7d4-0572-4db2-a56b-b6405613073c" providerId="ADAL" clId="{214DDCB4-A46C-4B44-8C8B-5D601130B701}" dt="2023-06-15T06:15:43.195" v="223" actId="1076"/>
          <ac:spMkLst>
            <pc:docMk/>
            <pc:sldMk cId="11804326" sldId="257"/>
            <ac:spMk id="6" creationId="{34B92738-604F-B062-A268-9D70FB8A0C64}"/>
          </ac:spMkLst>
        </pc:spChg>
        <pc:spChg chg="mod">
          <ac:chgData name="Martina Ghezzi" userId="c07cf7d4-0572-4db2-a56b-b6405613073c" providerId="ADAL" clId="{214DDCB4-A46C-4B44-8C8B-5D601130B701}" dt="2023-06-15T06:15:46.148" v="224" actId="1076"/>
          <ac:spMkLst>
            <pc:docMk/>
            <pc:sldMk cId="11804326" sldId="257"/>
            <ac:spMk id="8" creationId="{00735B78-DF0D-7B24-69AB-42F935F3D296}"/>
          </ac:spMkLst>
        </pc:spChg>
        <pc:spChg chg="del mod">
          <ac:chgData name="Martina Ghezzi" userId="c07cf7d4-0572-4db2-a56b-b6405613073c" providerId="ADAL" clId="{214DDCB4-A46C-4B44-8C8B-5D601130B701}" dt="2023-06-15T06:14:53.499" v="206" actId="478"/>
          <ac:spMkLst>
            <pc:docMk/>
            <pc:sldMk cId="11804326" sldId="257"/>
            <ac:spMk id="9" creationId="{087AF940-10BA-411C-D07E-4B6FE1386127}"/>
          </ac:spMkLst>
        </pc:spChg>
        <pc:spChg chg="add mod">
          <ac:chgData name="Martina Ghezzi" userId="c07cf7d4-0572-4db2-a56b-b6405613073c" providerId="ADAL" clId="{214DDCB4-A46C-4B44-8C8B-5D601130B701}" dt="2023-06-15T06:15:23.229" v="215" actId="1076"/>
          <ac:spMkLst>
            <pc:docMk/>
            <pc:sldMk cId="11804326" sldId="257"/>
            <ac:spMk id="11" creationId="{B5A45DC0-ADD9-9B38-1DF7-384E19E3DB22}"/>
          </ac:spMkLst>
        </pc:spChg>
        <pc:spChg chg="add del mod">
          <ac:chgData name="Martina Ghezzi" userId="c07cf7d4-0572-4db2-a56b-b6405613073c" providerId="ADAL" clId="{214DDCB4-A46C-4B44-8C8B-5D601130B701}" dt="2023-06-15T06:14:17.143" v="199" actId="478"/>
          <ac:spMkLst>
            <pc:docMk/>
            <pc:sldMk cId="11804326" sldId="257"/>
            <ac:spMk id="12" creationId="{FD7633DC-089B-3906-C73F-02DF93025E75}"/>
          </ac:spMkLst>
        </pc:spChg>
        <pc:spChg chg="add del mod">
          <ac:chgData name="Martina Ghezzi" userId="c07cf7d4-0572-4db2-a56b-b6405613073c" providerId="ADAL" clId="{214DDCB4-A46C-4B44-8C8B-5D601130B701}" dt="2023-06-15T06:14:22.518" v="201" actId="478"/>
          <ac:spMkLst>
            <pc:docMk/>
            <pc:sldMk cId="11804326" sldId="257"/>
            <ac:spMk id="13" creationId="{43C09555-C851-FC44-BEAD-A8662C40E6AB}"/>
          </ac:spMkLst>
        </pc:spChg>
        <pc:spChg chg="add mod">
          <ac:chgData name="Martina Ghezzi" userId="c07cf7d4-0572-4db2-a56b-b6405613073c" providerId="ADAL" clId="{214DDCB4-A46C-4B44-8C8B-5D601130B701}" dt="2023-06-15T06:15:21.495" v="214" actId="1076"/>
          <ac:spMkLst>
            <pc:docMk/>
            <pc:sldMk cId="11804326" sldId="257"/>
            <ac:spMk id="14" creationId="{F16ACC8A-FA1A-7663-DA5E-B7B658C193C6}"/>
          </ac:spMkLst>
        </pc:spChg>
        <pc:spChg chg="del">
          <ac:chgData name="Martina Ghezzi" userId="c07cf7d4-0572-4db2-a56b-b6405613073c" providerId="ADAL" clId="{214DDCB4-A46C-4B44-8C8B-5D601130B701}" dt="2023-06-15T06:13:21.002" v="139" actId="478"/>
          <ac:spMkLst>
            <pc:docMk/>
            <pc:sldMk cId="11804326" sldId="257"/>
            <ac:spMk id="25" creationId="{FDEE3401-17F9-78CF-61B1-316E458BDC72}"/>
          </ac:spMkLst>
        </pc:spChg>
        <pc:spChg chg="del">
          <ac:chgData name="Martina Ghezzi" userId="c07cf7d4-0572-4db2-a56b-b6405613073c" providerId="ADAL" clId="{214DDCB4-A46C-4B44-8C8B-5D601130B701}" dt="2023-06-15T06:13:19.018" v="138" actId="478"/>
          <ac:spMkLst>
            <pc:docMk/>
            <pc:sldMk cId="11804326" sldId="257"/>
            <ac:spMk id="27" creationId="{2243DE3D-0D74-D05A-CBE3-97A5D3305235}"/>
          </ac:spMkLst>
        </pc:spChg>
        <pc:spChg chg="del">
          <ac:chgData name="Martina Ghezzi" userId="c07cf7d4-0572-4db2-a56b-b6405613073c" providerId="ADAL" clId="{214DDCB4-A46C-4B44-8C8B-5D601130B701}" dt="2023-06-15T06:13:15.034" v="136" actId="478"/>
          <ac:spMkLst>
            <pc:docMk/>
            <pc:sldMk cId="11804326" sldId="257"/>
            <ac:spMk id="28" creationId="{CE5EED3B-16BE-553F-AE97-D68673190A2E}"/>
          </ac:spMkLst>
        </pc:spChg>
        <pc:spChg chg="del mod">
          <ac:chgData name="Martina Ghezzi" userId="c07cf7d4-0572-4db2-a56b-b6405613073c" providerId="ADAL" clId="{214DDCB4-A46C-4B44-8C8B-5D601130B701}" dt="2023-06-15T06:13:17.252" v="137" actId="478"/>
          <ac:spMkLst>
            <pc:docMk/>
            <pc:sldMk cId="11804326" sldId="257"/>
            <ac:spMk id="29" creationId="{2EC4AA29-6C41-DC39-922F-97397B72C459}"/>
          </ac:spMkLst>
        </pc:spChg>
        <pc:grpChg chg="add mod ord">
          <ac:chgData name="Martina Ghezzi" userId="c07cf7d4-0572-4db2-a56b-b6405613073c" providerId="ADAL" clId="{214DDCB4-A46C-4B44-8C8B-5D601130B701}" dt="2023-06-15T06:16:09.891" v="227" actId="166"/>
          <ac:grpSpMkLst>
            <pc:docMk/>
            <pc:sldMk cId="11804326" sldId="257"/>
            <ac:grpSpMk id="3" creationId="{4B357405-58F9-BB14-D493-78166F626777}"/>
          </ac:grpSpMkLst>
        </pc:grpChg>
        <pc:picChg chg="mod">
          <ac:chgData name="Martina Ghezzi" userId="c07cf7d4-0572-4db2-a56b-b6405613073c" providerId="ADAL" clId="{214DDCB4-A46C-4B44-8C8B-5D601130B701}" dt="2023-06-15T07:08:38.999" v="1412" actId="1076"/>
          <ac:picMkLst>
            <pc:docMk/>
            <pc:sldMk cId="11804326" sldId="257"/>
            <ac:picMk id="5" creationId="{AE69FD45-1234-8D69-A5A7-98C479886A1C}"/>
          </ac:picMkLst>
        </pc:picChg>
        <pc:picChg chg="mod">
          <ac:chgData name="Martina Ghezzi" userId="c07cf7d4-0572-4db2-a56b-b6405613073c" providerId="ADAL" clId="{214DDCB4-A46C-4B44-8C8B-5D601130B701}" dt="2023-06-15T06:13:51.373" v="193"/>
          <ac:picMkLst>
            <pc:docMk/>
            <pc:sldMk cId="11804326" sldId="257"/>
            <ac:picMk id="7" creationId="{11908D2C-2A74-72F4-F17D-223559E639D6}"/>
          </ac:picMkLst>
        </pc:picChg>
        <pc:picChg chg="add mod">
          <ac:chgData name="Martina Ghezzi" userId="c07cf7d4-0572-4db2-a56b-b6405613073c" providerId="ADAL" clId="{214DDCB4-A46C-4B44-8C8B-5D601130B701}" dt="2023-06-15T06:22:07.686" v="271"/>
          <ac:picMkLst>
            <pc:docMk/>
            <pc:sldMk cId="11804326" sldId="257"/>
            <ac:picMk id="10" creationId="{CD2022D0-D3CF-926A-5C27-ECC034CA5FFC}"/>
          </ac:picMkLst>
        </pc:picChg>
        <pc:picChg chg="add mod">
          <ac:chgData name="Martina Ghezzi" userId="c07cf7d4-0572-4db2-a56b-b6405613073c" providerId="ADAL" clId="{214DDCB4-A46C-4B44-8C8B-5D601130B701}" dt="2023-06-15T06:16:16.219" v="239" actId="1035"/>
          <ac:picMkLst>
            <pc:docMk/>
            <pc:sldMk cId="11804326" sldId="257"/>
            <ac:picMk id="15" creationId="{584AD7CE-1D22-8838-8463-E307CF087790}"/>
          </ac:picMkLst>
        </pc:picChg>
        <pc:picChg chg="del">
          <ac:chgData name="Martina Ghezzi" userId="c07cf7d4-0572-4db2-a56b-b6405613073c" providerId="ADAL" clId="{214DDCB4-A46C-4B44-8C8B-5D601130B701}" dt="2023-06-15T06:13:11.190" v="132" actId="478"/>
          <ac:picMkLst>
            <pc:docMk/>
            <pc:sldMk cId="11804326" sldId="257"/>
            <ac:picMk id="18" creationId="{FB2ACE80-05FE-10AA-4CA8-C20A0A76995B}"/>
          </ac:picMkLst>
        </pc:picChg>
        <pc:picChg chg="del">
          <ac:chgData name="Martina Ghezzi" userId="c07cf7d4-0572-4db2-a56b-b6405613073c" providerId="ADAL" clId="{214DDCB4-A46C-4B44-8C8B-5D601130B701}" dt="2023-06-15T06:13:11.674" v="133" actId="478"/>
          <ac:picMkLst>
            <pc:docMk/>
            <pc:sldMk cId="11804326" sldId="257"/>
            <ac:picMk id="20" creationId="{59BDBA0F-6B84-CFF0-E529-BEC364C9763D}"/>
          </ac:picMkLst>
        </pc:picChg>
        <pc:picChg chg="del">
          <ac:chgData name="Martina Ghezzi" userId="c07cf7d4-0572-4db2-a56b-b6405613073c" providerId="ADAL" clId="{214DDCB4-A46C-4B44-8C8B-5D601130B701}" dt="2023-06-15T06:13:10.549" v="131" actId="478"/>
          <ac:picMkLst>
            <pc:docMk/>
            <pc:sldMk cId="11804326" sldId="257"/>
            <ac:picMk id="22" creationId="{F0C71D13-F73E-2DD5-5AF0-139D33B2CD63}"/>
          </ac:picMkLst>
        </pc:picChg>
        <pc:picChg chg="del">
          <ac:chgData name="Martina Ghezzi" userId="c07cf7d4-0572-4db2-a56b-b6405613073c" providerId="ADAL" clId="{214DDCB4-A46C-4B44-8C8B-5D601130B701}" dt="2023-06-15T06:13:12.065" v="134" actId="478"/>
          <ac:picMkLst>
            <pc:docMk/>
            <pc:sldMk cId="11804326" sldId="257"/>
            <ac:picMk id="24" creationId="{2A12110A-984F-147C-FE49-3F99AD321D91}"/>
          </ac:picMkLst>
        </pc:picChg>
      </pc:sldChg>
      <pc:sldChg chg="addSp delSp modSp mod modAnim">
        <pc:chgData name="Martina Ghezzi" userId="c07cf7d4-0572-4db2-a56b-b6405613073c" providerId="ADAL" clId="{214DDCB4-A46C-4B44-8C8B-5D601130B701}" dt="2023-06-15T07:08:58.290" v="1413"/>
        <pc:sldMkLst>
          <pc:docMk/>
          <pc:sldMk cId="1767203450" sldId="258"/>
        </pc:sldMkLst>
        <pc:spChg chg="add mod">
          <ac:chgData name="Martina Ghezzi" userId="c07cf7d4-0572-4db2-a56b-b6405613073c" providerId="ADAL" clId="{214DDCB4-A46C-4B44-8C8B-5D601130B701}" dt="2023-06-15T06:34:21.696" v="464" actId="208"/>
          <ac:spMkLst>
            <pc:docMk/>
            <pc:sldMk cId="1767203450" sldId="258"/>
            <ac:spMk id="2" creationId="{0C01BBC1-CF41-E993-41A1-AD35FC28D722}"/>
          </ac:spMkLst>
        </pc:spChg>
        <pc:spChg chg="add mod">
          <ac:chgData name="Martina Ghezzi" userId="c07cf7d4-0572-4db2-a56b-b6405613073c" providerId="ADAL" clId="{214DDCB4-A46C-4B44-8C8B-5D601130B701}" dt="2023-06-15T06:34:30.252" v="468" actId="1582"/>
          <ac:spMkLst>
            <pc:docMk/>
            <pc:sldMk cId="1767203450" sldId="258"/>
            <ac:spMk id="3" creationId="{1D8CB742-8E05-08B7-4513-86F250A0EEA6}"/>
          </ac:spMkLst>
        </pc:spChg>
        <pc:spChg chg="add mod">
          <ac:chgData name="Martina Ghezzi" userId="c07cf7d4-0572-4db2-a56b-b6405613073c" providerId="ADAL" clId="{214DDCB4-A46C-4B44-8C8B-5D601130B701}" dt="2023-06-15T06:34:38.654" v="470" actId="208"/>
          <ac:spMkLst>
            <pc:docMk/>
            <pc:sldMk cId="1767203450" sldId="258"/>
            <ac:spMk id="4" creationId="{9FA8B158-429E-1CD2-7D1F-D17A69A85828}"/>
          </ac:spMkLst>
        </pc:spChg>
        <pc:spChg chg="add mod">
          <ac:chgData name="Martina Ghezzi" userId="c07cf7d4-0572-4db2-a56b-b6405613073c" providerId="ADAL" clId="{214DDCB4-A46C-4B44-8C8B-5D601130B701}" dt="2023-06-15T06:34:50.374" v="473" actId="208"/>
          <ac:spMkLst>
            <pc:docMk/>
            <pc:sldMk cId="1767203450" sldId="258"/>
            <ac:spMk id="5" creationId="{1D85545A-526C-B12D-FFD8-92AB83491EF7}"/>
          </ac:spMkLst>
        </pc:spChg>
        <pc:spChg chg="add mod">
          <ac:chgData name="Martina Ghezzi" userId="c07cf7d4-0572-4db2-a56b-b6405613073c" providerId="ADAL" clId="{214DDCB4-A46C-4B44-8C8B-5D601130B701}" dt="2023-06-15T06:35:41.644" v="483" actId="1076"/>
          <ac:spMkLst>
            <pc:docMk/>
            <pc:sldMk cId="1767203450" sldId="258"/>
            <ac:spMk id="7" creationId="{25C33618-E2A7-CF5D-DDED-FDAE90726927}"/>
          </ac:spMkLst>
        </pc:spChg>
        <pc:spChg chg="mod">
          <ac:chgData name="Martina Ghezzi" userId="c07cf7d4-0572-4db2-a56b-b6405613073c" providerId="ADAL" clId="{214DDCB4-A46C-4B44-8C8B-5D601130B701}" dt="2023-06-15T06:32:29.474" v="401" actId="20577"/>
          <ac:spMkLst>
            <pc:docMk/>
            <pc:sldMk cId="1767203450" sldId="258"/>
            <ac:spMk id="13" creationId="{EA03C3A6-60F4-DD12-B3CE-7E0C14F8ED3B}"/>
          </ac:spMkLst>
        </pc:spChg>
        <pc:spChg chg="mod">
          <ac:chgData name="Martina Ghezzi" userId="c07cf7d4-0572-4db2-a56b-b6405613073c" providerId="ADAL" clId="{214DDCB4-A46C-4B44-8C8B-5D601130B701}" dt="2023-06-15T06:32:34.251" v="410" actId="20577"/>
          <ac:spMkLst>
            <pc:docMk/>
            <pc:sldMk cId="1767203450" sldId="258"/>
            <ac:spMk id="14" creationId="{39D227D7-2B47-2E84-84F3-51B9942DCDEE}"/>
          </ac:spMkLst>
        </pc:spChg>
        <pc:spChg chg="mod">
          <ac:chgData name="Martina Ghezzi" userId="c07cf7d4-0572-4db2-a56b-b6405613073c" providerId="ADAL" clId="{214DDCB4-A46C-4B44-8C8B-5D601130B701}" dt="2023-06-15T06:32:43.843" v="435" actId="20577"/>
          <ac:spMkLst>
            <pc:docMk/>
            <pc:sldMk cId="1767203450" sldId="258"/>
            <ac:spMk id="15" creationId="{342885BE-4A68-02EC-F9F6-45D5441EBE0F}"/>
          </ac:spMkLst>
        </pc:spChg>
        <pc:spChg chg="mod">
          <ac:chgData name="Martina Ghezzi" userId="c07cf7d4-0572-4db2-a56b-b6405613073c" providerId="ADAL" clId="{214DDCB4-A46C-4B44-8C8B-5D601130B701}" dt="2023-06-15T06:32:50.994" v="448" actId="20577"/>
          <ac:spMkLst>
            <pc:docMk/>
            <pc:sldMk cId="1767203450" sldId="258"/>
            <ac:spMk id="16" creationId="{2ED8BC5B-5757-7D5B-7282-D420CB7477AE}"/>
          </ac:spMkLst>
        </pc:spChg>
        <pc:spChg chg="mod">
          <ac:chgData name="Martina Ghezzi" userId="c07cf7d4-0572-4db2-a56b-b6405613073c" providerId="ADAL" clId="{214DDCB4-A46C-4B44-8C8B-5D601130B701}" dt="2023-06-15T06:26:26.781" v="381" actId="1076"/>
          <ac:spMkLst>
            <pc:docMk/>
            <pc:sldMk cId="1767203450" sldId="258"/>
            <ac:spMk id="19" creationId="{DB8057AD-0DB6-EC9D-F243-D6D89F0EAD57}"/>
          </ac:spMkLst>
        </pc:spChg>
        <pc:spChg chg="del mod">
          <ac:chgData name="Martina Ghezzi" userId="c07cf7d4-0572-4db2-a56b-b6405613073c" providerId="ADAL" clId="{214DDCB4-A46C-4B44-8C8B-5D601130B701}" dt="2023-06-15T06:26:22.386" v="380" actId="478"/>
          <ac:spMkLst>
            <pc:docMk/>
            <pc:sldMk cId="1767203450" sldId="258"/>
            <ac:spMk id="20" creationId="{0A161E17-ABA9-BC74-C514-A4F917FA46F2}"/>
          </ac:spMkLst>
        </pc:spChg>
        <pc:spChg chg="add mod">
          <ac:chgData name="Martina Ghezzi" userId="c07cf7d4-0572-4db2-a56b-b6405613073c" providerId="ADAL" clId="{214DDCB4-A46C-4B44-8C8B-5D601130B701}" dt="2023-06-15T06:35:39.572" v="482" actId="1076"/>
          <ac:spMkLst>
            <pc:docMk/>
            <pc:sldMk cId="1767203450" sldId="258"/>
            <ac:spMk id="26" creationId="{AA8AEFDD-0FAE-852D-7E2B-1B9996102D7E}"/>
          </ac:spMkLst>
        </pc:spChg>
        <pc:spChg chg="add mod">
          <ac:chgData name="Martina Ghezzi" userId="c07cf7d4-0572-4db2-a56b-b6405613073c" providerId="ADAL" clId="{214DDCB4-A46C-4B44-8C8B-5D601130B701}" dt="2023-06-15T06:44:21.959" v="648"/>
          <ac:spMkLst>
            <pc:docMk/>
            <pc:sldMk cId="1767203450" sldId="258"/>
            <ac:spMk id="27" creationId="{DEDEFFC0-2EDF-A95C-1220-85B3A559C180}"/>
          </ac:spMkLst>
        </pc:spChg>
        <pc:picChg chg="del">
          <ac:chgData name="Martina Ghezzi" userId="c07cf7d4-0572-4db2-a56b-b6405613073c" providerId="ADAL" clId="{214DDCB4-A46C-4B44-8C8B-5D601130B701}" dt="2023-06-15T06:32:56.720" v="450" actId="478"/>
          <ac:picMkLst>
            <pc:docMk/>
            <pc:sldMk cId="1767203450" sldId="258"/>
            <ac:picMk id="9" creationId="{40A8C59E-646D-FE96-6084-876C463B99AA}"/>
          </ac:picMkLst>
        </pc:picChg>
        <pc:picChg chg="del">
          <ac:chgData name="Martina Ghezzi" userId="c07cf7d4-0572-4db2-a56b-b6405613073c" providerId="ADAL" clId="{214DDCB4-A46C-4B44-8C8B-5D601130B701}" dt="2023-06-15T06:32:57.739" v="451" actId="478"/>
          <ac:picMkLst>
            <pc:docMk/>
            <pc:sldMk cId="1767203450" sldId="258"/>
            <ac:picMk id="10" creationId="{FE52A5E2-E072-970E-D80B-F79DF2671B49}"/>
          </ac:picMkLst>
        </pc:picChg>
        <pc:picChg chg="add del">
          <ac:chgData name="Martina Ghezzi" userId="c07cf7d4-0572-4db2-a56b-b6405613073c" providerId="ADAL" clId="{214DDCB4-A46C-4B44-8C8B-5D601130B701}" dt="2023-06-15T06:26:48.210" v="384" actId="478"/>
          <ac:picMkLst>
            <pc:docMk/>
            <pc:sldMk cId="1767203450" sldId="258"/>
            <ac:picMk id="11" creationId="{A9AB9453-612E-6D9A-F7FC-FFD46AECE8C4}"/>
          </ac:picMkLst>
        </pc:picChg>
        <pc:picChg chg="del">
          <ac:chgData name="Martina Ghezzi" userId="c07cf7d4-0572-4db2-a56b-b6405613073c" providerId="ADAL" clId="{214DDCB4-A46C-4B44-8C8B-5D601130B701}" dt="2023-06-15T06:32:58.547" v="452" actId="478"/>
          <ac:picMkLst>
            <pc:docMk/>
            <pc:sldMk cId="1767203450" sldId="258"/>
            <ac:picMk id="12" creationId="{77A39C69-3FBE-9D8E-41BE-399B2B859309}"/>
          </ac:picMkLst>
        </pc:picChg>
        <pc:picChg chg="add mod">
          <ac:chgData name="Martina Ghezzi" userId="c07cf7d4-0572-4db2-a56b-b6405613073c" providerId="ADAL" clId="{214DDCB4-A46C-4B44-8C8B-5D601130B701}" dt="2023-06-15T06:35:13.312" v="476"/>
          <ac:picMkLst>
            <pc:docMk/>
            <pc:sldMk cId="1767203450" sldId="258"/>
            <ac:picMk id="17" creationId="{21DCF4AF-A337-68C7-35EC-CEFED9851202}"/>
          </ac:picMkLst>
        </pc:picChg>
        <pc:picChg chg="add mod">
          <ac:chgData name="Martina Ghezzi" userId="c07cf7d4-0572-4db2-a56b-b6405613073c" providerId="ADAL" clId="{214DDCB4-A46C-4B44-8C8B-5D601130B701}" dt="2023-06-15T06:35:47.380" v="484" actId="1076"/>
          <ac:picMkLst>
            <pc:docMk/>
            <pc:sldMk cId="1767203450" sldId="258"/>
            <ac:picMk id="18" creationId="{8F9605D2-A9F7-FEAA-0082-7740F4F0935B}"/>
          </ac:picMkLst>
        </pc:picChg>
        <pc:picChg chg="mod">
          <ac:chgData name="Martina Ghezzi" userId="c07cf7d4-0572-4db2-a56b-b6405613073c" providerId="ADAL" clId="{214DDCB4-A46C-4B44-8C8B-5D601130B701}" dt="2023-06-15T06:35:35.702" v="481" actId="1076"/>
          <ac:picMkLst>
            <pc:docMk/>
            <pc:sldMk cId="1767203450" sldId="258"/>
            <ac:picMk id="25" creationId="{4136C942-A65F-4A51-2BE2-1B0EBC78D0A3}"/>
          </ac:picMkLst>
        </pc:picChg>
      </pc:sldChg>
      <pc:sldChg chg="del">
        <pc:chgData name="Martina Ghezzi" userId="c07cf7d4-0572-4db2-a56b-b6405613073c" providerId="ADAL" clId="{214DDCB4-A46C-4B44-8C8B-5D601130B701}" dt="2023-06-15T07:00:48.337" v="1179" actId="47"/>
        <pc:sldMkLst>
          <pc:docMk/>
          <pc:sldMk cId="1765875970" sldId="259"/>
        </pc:sldMkLst>
      </pc:sldChg>
      <pc:sldChg chg="addSp delSp modSp mod ord">
        <pc:chgData name="Martina Ghezzi" userId="c07cf7d4-0572-4db2-a56b-b6405613073c" providerId="ADAL" clId="{214DDCB4-A46C-4B44-8C8B-5D601130B701}" dt="2023-06-15T06:50:22.450" v="898" actId="1076"/>
        <pc:sldMkLst>
          <pc:docMk/>
          <pc:sldMk cId="1659490709" sldId="260"/>
        </pc:sldMkLst>
        <pc:spChg chg="mod">
          <ac:chgData name="Martina Ghezzi" userId="c07cf7d4-0572-4db2-a56b-b6405613073c" providerId="ADAL" clId="{214DDCB4-A46C-4B44-8C8B-5D601130B701}" dt="2023-06-15T06:50:15.924" v="896" actId="5793"/>
          <ac:spMkLst>
            <pc:docMk/>
            <pc:sldMk cId="1659490709" sldId="260"/>
            <ac:spMk id="2" creationId="{FCA4083A-1BD9-FFF3-7D0C-5A5F9F8FE237}"/>
          </ac:spMkLst>
        </pc:spChg>
        <pc:spChg chg="del">
          <ac:chgData name="Martina Ghezzi" userId="c07cf7d4-0572-4db2-a56b-b6405613073c" providerId="ADAL" clId="{214DDCB4-A46C-4B44-8C8B-5D601130B701}" dt="2023-06-15T06:48:33.682" v="833" actId="478"/>
          <ac:spMkLst>
            <pc:docMk/>
            <pc:sldMk cId="1659490709" sldId="260"/>
            <ac:spMk id="3" creationId="{9F5C50BC-AEC8-CA3E-3EC7-46819D311E28}"/>
          </ac:spMkLst>
        </pc:spChg>
        <pc:spChg chg="add del mod">
          <ac:chgData name="Martina Ghezzi" userId="c07cf7d4-0572-4db2-a56b-b6405613073c" providerId="ADAL" clId="{214DDCB4-A46C-4B44-8C8B-5D601130B701}" dt="2023-06-15T06:48:38.873" v="835" actId="478"/>
          <ac:spMkLst>
            <pc:docMk/>
            <pc:sldMk cId="1659490709" sldId="260"/>
            <ac:spMk id="6" creationId="{FF2B8EF8-BE8E-6807-7102-3CCDAB801497}"/>
          </ac:spMkLst>
        </pc:spChg>
        <pc:spChg chg="add mod">
          <ac:chgData name="Martina Ghezzi" userId="c07cf7d4-0572-4db2-a56b-b6405613073c" providerId="ADAL" clId="{214DDCB4-A46C-4B44-8C8B-5D601130B701}" dt="2023-06-15T06:48:55.389" v="837" actId="1076"/>
          <ac:spMkLst>
            <pc:docMk/>
            <pc:sldMk cId="1659490709" sldId="260"/>
            <ac:spMk id="9" creationId="{7E6A7A21-403A-E12B-B530-33CEAA8A87E4}"/>
          </ac:spMkLst>
        </pc:spChg>
        <pc:spChg chg="add mod">
          <ac:chgData name="Martina Ghezzi" userId="c07cf7d4-0572-4db2-a56b-b6405613073c" providerId="ADAL" clId="{214DDCB4-A46C-4B44-8C8B-5D601130B701}" dt="2023-06-15T06:48:55.389" v="837" actId="1076"/>
          <ac:spMkLst>
            <pc:docMk/>
            <pc:sldMk cId="1659490709" sldId="260"/>
            <ac:spMk id="10" creationId="{35C8FFE1-5B87-52C5-1B35-2477A2722CE5}"/>
          </ac:spMkLst>
        </pc:spChg>
        <pc:spChg chg="mod">
          <ac:chgData name="Martina Ghezzi" userId="c07cf7d4-0572-4db2-a56b-b6405613073c" providerId="ADAL" clId="{214DDCB4-A46C-4B44-8C8B-5D601130B701}" dt="2023-06-15T06:48:52.842" v="836"/>
          <ac:spMkLst>
            <pc:docMk/>
            <pc:sldMk cId="1659490709" sldId="260"/>
            <ac:spMk id="12" creationId="{5640A316-622C-8CF1-3259-52E5E697F741}"/>
          </ac:spMkLst>
        </pc:spChg>
        <pc:spChg chg="mod">
          <ac:chgData name="Martina Ghezzi" userId="c07cf7d4-0572-4db2-a56b-b6405613073c" providerId="ADAL" clId="{214DDCB4-A46C-4B44-8C8B-5D601130B701}" dt="2023-06-15T06:48:52.842" v="836"/>
          <ac:spMkLst>
            <pc:docMk/>
            <pc:sldMk cId="1659490709" sldId="260"/>
            <ac:spMk id="14" creationId="{442380D9-DF11-8B89-E049-E2D961E85ACA}"/>
          </ac:spMkLst>
        </pc:spChg>
        <pc:spChg chg="del mod">
          <ac:chgData name="Martina Ghezzi" userId="c07cf7d4-0572-4db2-a56b-b6405613073c" providerId="ADAL" clId="{214DDCB4-A46C-4B44-8C8B-5D601130B701}" dt="2023-06-15T06:48:59.849" v="838" actId="478"/>
          <ac:spMkLst>
            <pc:docMk/>
            <pc:sldMk cId="1659490709" sldId="260"/>
            <ac:spMk id="16" creationId="{BF149F76-D53A-6F57-EFA5-FA66BE4B7F7E}"/>
          </ac:spMkLst>
        </pc:spChg>
        <pc:spChg chg="mod">
          <ac:chgData name="Martina Ghezzi" userId="c07cf7d4-0572-4db2-a56b-b6405613073c" providerId="ADAL" clId="{214DDCB4-A46C-4B44-8C8B-5D601130B701}" dt="2023-06-15T06:48:52.842" v="836"/>
          <ac:spMkLst>
            <pc:docMk/>
            <pc:sldMk cId="1659490709" sldId="260"/>
            <ac:spMk id="17" creationId="{2377E6BB-A560-071C-BA58-002FB790B99E}"/>
          </ac:spMkLst>
        </pc:spChg>
        <pc:spChg chg="add mod ord">
          <ac:chgData name="Martina Ghezzi" userId="c07cf7d4-0572-4db2-a56b-b6405613073c" providerId="ADAL" clId="{214DDCB4-A46C-4B44-8C8B-5D601130B701}" dt="2023-06-15T06:49:33.753" v="850" actId="1036"/>
          <ac:spMkLst>
            <pc:docMk/>
            <pc:sldMk cId="1659490709" sldId="260"/>
            <ac:spMk id="20" creationId="{7AF03CBA-BFD0-33FD-9A35-A7B581147060}"/>
          </ac:spMkLst>
        </pc:spChg>
        <pc:grpChg chg="add mod">
          <ac:chgData name="Martina Ghezzi" userId="c07cf7d4-0572-4db2-a56b-b6405613073c" providerId="ADAL" clId="{214DDCB4-A46C-4B44-8C8B-5D601130B701}" dt="2023-06-15T06:49:12.507" v="839" actId="1076"/>
          <ac:grpSpMkLst>
            <pc:docMk/>
            <pc:sldMk cId="1659490709" sldId="260"/>
            <ac:grpSpMk id="11" creationId="{01172539-0B9A-940E-BEDF-1ADC6D3428B1}"/>
          </ac:grpSpMkLst>
        </pc:grpChg>
        <pc:picChg chg="del">
          <ac:chgData name="Martina Ghezzi" userId="c07cf7d4-0572-4db2-a56b-b6405613073c" providerId="ADAL" clId="{214DDCB4-A46C-4B44-8C8B-5D601130B701}" dt="2023-06-15T06:48:36.592" v="834" actId="478"/>
          <ac:picMkLst>
            <pc:docMk/>
            <pc:sldMk cId="1659490709" sldId="260"/>
            <ac:picMk id="5" creationId="{649013F6-FA28-E40F-7527-54B5531E158D}"/>
          </ac:picMkLst>
        </pc:picChg>
        <pc:picChg chg="del">
          <ac:chgData name="Martina Ghezzi" userId="c07cf7d4-0572-4db2-a56b-b6405613073c" providerId="ADAL" clId="{214DDCB4-A46C-4B44-8C8B-5D601130B701}" dt="2023-06-15T06:48:31.089" v="832" actId="478"/>
          <ac:picMkLst>
            <pc:docMk/>
            <pc:sldMk cId="1659490709" sldId="260"/>
            <ac:picMk id="7" creationId="{311B3B8F-4E7B-8935-2ED0-1FF3C1F7CE0E}"/>
          </ac:picMkLst>
        </pc:picChg>
        <pc:picChg chg="mod">
          <ac:chgData name="Martina Ghezzi" userId="c07cf7d4-0572-4db2-a56b-b6405613073c" providerId="ADAL" clId="{214DDCB4-A46C-4B44-8C8B-5D601130B701}" dt="2023-06-15T06:48:52.842" v="836"/>
          <ac:picMkLst>
            <pc:docMk/>
            <pc:sldMk cId="1659490709" sldId="260"/>
            <ac:picMk id="13" creationId="{C1720A2A-2EE1-0171-06E6-1B16B67C6F25}"/>
          </ac:picMkLst>
        </pc:picChg>
        <pc:picChg chg="mod">
          <ac:chgData name="Martina Ghezzi" userId="c07cf7d4-0572-4db2-a56b-b6405613073c" providerId="ADAL" clId="{214DDCB4-A46C-4B44-8C8B-5D601130B701}" dt="2023-06-15T06:48:52.842" v="836"/>
          <ac:picMkLst>
            <pc:docMk/>
            <pc:sldMk cId="1659490709" sldId="260"/>
            <ac:picMk id="15" creationId="{A2D972C6-4700-497F-D6D4-F0BCC829CD7C}"/>
          </ac:picMkLst>
        </pc:picChg>
        <pc:picChg chg="mod">
          <ac:chgData name="Martina Ghezzi" userId="c07cf7d4-0572-4db2-a56b-b6405613073c" providerId="ADAL" clId="{214DDCB4-A46C-4B44-8C8B-5D601130B701}" dt="2023-06-15T06:48:52.842" v="836"/>
          <ac:picMkLst>
            <pc:docMk/>
            <pc:sldMk cId="1659490709" sldId="260"/>
            <ac:picMk id="18" creationId="{3B751D56-F3EA-1045-436A-9AB6DA93F5FF}"/>
          </ac:picMkLst>
        </pc:picChg>
        <pc:picChg chg="mod">
          <ac:chgData name="Martina Ghezzi" userId="c07cf7d4-0572-4db2-a56b-b6405613073c" providerId="ADAL" clId="{214DDCB4-A46C-4B44-8C8B-5D601130B701}" dt="2023-06-15T06:48:52.842" v="836"/>
          <ac:picMkLst>
            <pc:docMk/>
            <pc:sldMk cId="1659490709" sldId="260"/>
            <ac:picMk id="19" creationId="{DD474782-BD86-3B33-56BF-1A201BCAB21E}"/>
          </ac:picMkLst>
        </pc:picChg>
        <pc:picChg chg="add mod">
          <ac:chgData name="Martina Ghezzi" userId="c07cf7d4-0572-4db2-a56b-b6405613073c" providerId="ADAL" clId="{214DDCB4-A46C-4B44-8C8B-5D601130B701}" dt="2023-06-15T06:50:22.450" v="898" actId="1076"/>
          <ac:picMkLst>
            <pc:docMk/>
            <pc:sldMk cId="1659490709" sldId="260"/>
            <ac:picMk id="21" creationId="{88B74DED-4FF4-C448-BC4A-586D0F221804}"/>
          </ac:picMkLst>
        </pc:picChg>
      </pc:sldChg>
      <pc:sldChg chg="addSp delSp modSp mod modAnim">
        <pc:chgData name="Martina Ghezzi" userId="c07cf7d4-0572-4db2-a56b-b6405613073c" providerId="ADAL" clId="{214DDCB4-A46C-4B44-8C8B-5D601130B701}" dt="2023-06-15T07:09:29.586" v="1424"/>
        <pc:sldMkLst>
          <pc:docMk/>
          <pc:sldMk cId="1209130822" sldId="261"/>
        </pc:sldMkLst>
        <pc:spChg chg="mod">
          <ac:chgData name="Martina Ghezzi" userId="c07cf7d4-0572-4db2-a56b-b6405613073c" providerId="ADAL" clId="{214DDCB4-A46C-4B44-8C8B-5D601130B701}" dt="2023-06-15T06:39:02.199" v="543"/>
          <ac:spMkLst>
            <pc:docMk/>
            <pc:sldMk cId="1209130822" sldId="261"/>
            <ac:spMk id="4" creationId="{65579CF5-462C-3493-3797-9D19CE2C2F07}"/>
          </ac:spMkLst>
        </pc:spChg>
        <pc:spChg chg="mod">
          <ac:chgData name="Martina Ghezzi" userId="c07cf7d4-0572-4db2-a56b-b6405613073c" providerId="ADAL" clId="{214DDCB4-A46C-4B44-8C8B-5D601130B701}" dt="2023-06-15T06:39:02.199" v="543"/>
          <ac:spMkLst>
            <pc:docMk/>
            <pc:sldMk cId="1209130822" sldId="261"/>
            <ac:spMk id="7" creationId="{F14616DB-401C-AF33-1EB9-078FC97545BE}"/>
          </ac:spMkLst>
        </pc:spChg>
        <pc:spChg chg="mod">
          <ac:chgData name="Martina Ghezzi" userId="c07cf7d4-0572-4db2-a56b-b6405613073c" providerId="ADAL" clId="{214DDCB4-A46C-4B44-8C8B-5D601130B701}" dt="2023-06-15T06:39:02.199" v="543"/>
          <ac:spMkLst>
            <pc:docMk/>
            <pc:sldMk cId="1209130822" sldId="261"/>
            <ac:spMk id="8" creationId="{7117A0EC-5D43-3FA3-A1B0-AE97DAD1183E}"/>
          </ac:spMkLst>
        </pc:spChg>
        <pc:spChg chg="mod">
          <ac:chgData name="Martina Ghezzi" userId="c07cf7d4-0572-4db2-a56b-b6405613073c" providerId="ADAL" clId="{214DDCB4-A46C-4B44-8C8B-5D601130B701}" dt="2023-06-15T06:37:35.055" v="524" actId="1035"/>
          <ac:spMkLst>
            <pc:docMk/>
            <pc:sldMk cId="1209130822" sldId="261"/>
            <ac:spMk id="9" creationId="{A81257A1-D857-6414-0560-9E41D758F21C}"/>
          </ac:spMkLst>
        </pc:spChg>
        <pc:spChg chg="mod">
          <ac:chgData name="Martina Ghezzi" userId="c07cf7d4-0572-4db2-a56b-b6405613073c" providerId="ADAL" clId="{214DDCB4-A46C-4B44-8C8B-5D601130B701}" dt="2023-06-15T06:38:55.897" v="542" actId="1076"/>
          <ac:spMkLst>
            <pc:docMk/>
            <pc:sldMk cId="1209130822" sldId="261"/>
            <ac:spMk id="10" creationId="{9F2460CF-47CE-80B0-8CF9-4F857593CA65}"/>
          </ac:spMkLst>
        </pc:spChg>
        <pc:spChg chg="add mod">
          <ac:chgData name="Martina Ghezzi" userId="c07cf7d4-0572-4db2-a56b-b6405613073c" providerId="ADAL" clId="{214DDCB4-A46C-4B44-8C8B-5D601130B701}" dt="2023-06-15T06:39:25.993" v="549" actId="688"/>
          <ac:spMkLst>
            <pc:docMk/>
            <pc:sldMk cId="1209130822" sldId="261"/>
            <ac:spMk id="11" creationId="{BC803D6D-4CA0-891A-97BD-F68B6E11E271}"/>
          </ac:spMkLst>
        </pc:spChg>
        <pc:grpChg chg="add mod ord">
          <ac:chgData name="Martina Ghezzi" userId="c07cf7d4-0572-4db2-a56b-b6405613073c" providerId="ADAL" clId="{214DDCB4-A46C-4B44-8C8B-5D601130B701}" dt="2023-06-15T06:39:22.020" v="548" actId="166"/>
          <ac:grpSpMkLst>
            <pc:docMk/>
            <pc:sldMk cId="1209130822" sldId="261"/>
            <ac:grpSpMk id="3" creationId="{7139DEC0-1077-9A85-9062-75094B196EDB}"/>
          </ac:grpSpMkLst>
        </pc:grpChg>
        <pc:picChg chg="add mod">
          <ac:chgData name="Martina Ghezzi" userId="c07cf7d4-0572-4db2-a56b-b6405613073c" providerId="ADAL" clId="{214DDCB4-A46C-4B44-8C8B-5D601130B701}" dt="2023-06-15T06:38:37.636" v="541" actId="1076"/>
          <ac:picMkLst>
            <pc:docMk/>
            <pc:sldMk cId="1209130822" sldId="261"/>
            <ac:picMk id="2" creationId="{BE608A07-4B1A-C69C-8393-CF6F94DBBFDA}"/>
          </ac:picMkLst>
        </pc:picChg>
        <pc:picChg chg="mod">
          <ac:chgData name="Martina Ghezzi" userId="c07cf7d4-0572-4db2-a56b-b6405613073c" providerId="ADAL" clId="{214DDCB4-A46C-4B44-8C8B-5D601130B701}" dt="2023-06-15T06:43:19.929" v="564" actId="1076"/>
          <ac:picMkLst>
            <pc:docMk/>
            <pc:sldMk cId="1209130822" sldId="261"/>
            <ac:picMk id="5" creationId="{AE69FD45-1234-8D69-A5A7-98C479886A1C}"/>
          </ac:picMkLst>
        </pc:picChg>
        <pc:picChg chg="mod">
          <ac:chgData name="Martina Ghezzi" userId="c07cf7d4-0572-4db2-a56b-b6405613073c" providerId="ADAL" clId="{214DDCB4-A46C-4B44-8C8B-5D601130B701}" dt="2023-06-15T06:39:02.199" v="543"/>
          <ac:picMkLst>
            <pc:docMk/>
            <pc:sldMk cId="1209130822" sldId="261"/>
            <ac:picMk id="6" creationId="{1A510EC0-144E-2C42-CB2D-92AC20D5EC5D}"/>
          </ac:picMkLst>
        </pc:picChg>
        <pc:picChg chg="add mod modCrop">
          <ac:chgData name="Martina Ghezzi" userId="c07cf7d4-0572-4db2-a56b-b6405613073c" providerId="ADAL" clId="{214DDCB4-A46C-4B44-8C8B-5D601130B701}" dt="2023-06-15T06:42:42.808" v="562" actId="1076"/>
          <ac:picMkLst>
            <pc:docMk/>
            <pc:sldMk cId="1209130822" sldId="261"/>
            <ac:picMk id="12" creationId="{EF6F9FFB-B1C9-38ED-7D77-90795F900146}"/>
          </ac:picMkLst>
        </pc:picChg>
        <pc:picChg chg="del">
          <ac:chgData name="Martina Ghezzi" userId="c07cf7d4-0572-4db2-a56b-b6405613073c" providerId="ADAL" clId="{214DDCB4-A46C-4B44-8C8B-5D601130B701}" dt="2023-06-15T06:37:45.144" v="527" actId="478"/>
          <ac:picMkLst>
            <pc:docMk/>
            <pc:sldMk cId="1209130822" sldId="261"/>
            <ac:picMk id="14" creationId="{391FC8ED-A224-C3D5-1BCE-44F8220EFD2F}"/>
          </ac:picMkLst>
        </pc:picChg>
      </pc:sldChg>
      <pc:sldChg chg="addSp delSp modSp mod modTransition modAnim">
        <pc:chgData name="Martina Ghezzi" userId="c07cf7d4-0572-4db2-a56b-b6405613073c" providerId="ADAL" clId="{214DDCB4-A46C-4B44-8C8B-5D601130B701}" dt="2023-06-15T07:23:38.749" v="1522" actId="1076"/>
        <pc:sldMkLst>
          <pc:docMk/>
          <pc:sldMk cId="2576003027" sldId="262"/>
        </pc:sldMkLst>
        <pc:spChg chg="mod">
          <ac:chgData name="Martina Ghezzi" userId="c07cf7d4-0572-4db2-a56b-b6405613073c" providerId="ADAL" clId="{214DDCB4-A46C-4B44-8C8B-5D601130B701}" dt="2023-06-15T07:01:51.116" v="1263" actId="27636"/>
          <ac:spMkLst>
            <pc:docMk/>
            <pc:sldMk cId="2576003027" sldId="262"/>
            <ac:spMk id="9" creationId="{A81257A1-D857-6414-0560-9E41D758F21C}"/>
          </ac:spMkLst>
        </pc:spChg>
        <pc:spChg chg="del">
          <ac:chgData name="Martina Ghezzi" userId="c07cf7d4-0572-4db2-a56b-b6405613073c" providerId="ADAL" clId="{214DDCB4-A46C-4B44-8C8B-5D601130B701}" dt="2023-06-15T07:01:03.385" v="1181" actId="478"/>
          <ac:spMkLst>
            <pc:docMk/>
            <pc:sldMk cId="2576003027" sldId="262"/>
            <ac:spMk id="10" creationId="{9F2460CF-47CE-80B0-8CF9-4F857593CA65}"/>
          </ac:spMkLst>
        </pc:spChg>
        <pc:picChg chg="add mod">
          <ac:chgData name="Martina Ghezzi" userId="c07cf7d4-0572-4db2-a56b-b6405613073c" providerId="ADAL" clId="{214DDCB4-A46C-4B44-8C8B-5D601130B701}" dt="2023-06-15T07:23:38.749" v="1522" actId="1076"/>
          <ac:picMkLst>
            <pc:docMk/>
            <pc:sldMk cId="2576003027" sldId="262"/>
            <ac:picMk id="2" creationId="{099A947F-B54A-F5BE-9891-2DB191F68EB5}"/>
          </ac:picMkLst>
        </pc:picChg>
        <pc:picChg chg="mod">
          <ac:chgData name="Martina Ghezzi" userId="c07cf7d4-0572-4db2-a56b-b6405613073c" providerId="ADAL" clId="{214DDCB4-A46C-4B44-8C8B-5D601130B701}" dt="2023-06-15T07:02:03.283" v="1265" actId="1076"/>
          <ac:picMkLst>
            <pc:docMk/>
            <pc:sldMk cId="2576003027" sldId="262"/>
            <ac:picMk id="3" creationId="{0A3B1E51-E1D2-D97D-D413-89C9E4B3D3C6}"/>
          </ac:picMkLst>
        </pc:picChg>
        <pc:picChg chg="add mod">
          <ac:chgData name="Martina Ghezzi" userId="c07cf7d4-0572-4db2-a56b-b6405613073c" providerId="ADAL" clId="{214DDCB4-A46C-4B44-8C8B-5D601130B701}" dt="2023-06-15T07:02:29.782" v="1268"/>
          <ac:picMkLst>
            <pc:docMk/>
            <pc:sldMk cId="2576003027" sldId="262"/>
            <ac:picMk id="4" creationId="{45F19EE9-A263-86AA-11AF-A19020EE25B7}"/>
          </ac:picMkLst>
        </pc:picChg>
        <pc:picChg chg="mod">
          <ac:chgData name="Martina Ghezzi" userId="c07cf7d4-0572-4db2-a56b-b6405613073c" providerId="ADAL" clId="{214DDCB4-A46C-4B44-8C8B-5D601130B701}" dt="2023-06-15T07:14:12.939" v="1457" actId="1076"/>
          <ac:picMkLst>
            <pc:docMk/>
            <pc:sldMk cId="2576003027" sldId="262"/>
            <ac:picMk id="5" creationId="{AE69FD45-1234-8D69-A5A7-98C479886A1C}"/>
          </ac:picMkLst>
        </pc:picChg>
        <pc:picChg chg="add mod">
          <ac:chgData name="Martina Ghezzi" userId="c07cf7d4-0572-4db2-a56b-b6405613073c" providerId="ADAL" clId="{214DDCB4-A46C-4B44-8C8B-5D601130B701}" dt="2023-06-15T07:02:29.782" v="1268"/>
          <ac:picMkLst>
            <pc:docMk/>
            <pc:sldMk cId="2576003027" sldId="262"/>
            <ac:picMk id="6" creationId="{9FA6CB2D-CDD9-3B4B-2384-36E405A2ABCF}"/>
          </ac:picMkLst>
        </pc:picChg>
        <pc:picChg chg="add mod">
          <ac:chgData name="Martina Ghezzi" userId="c07cf7d4-0572-4db2-a56b-b6405613073c" providerId="ADAL" clId="{214DDCB4-A46C-4B44-8C8B-5D601130B701}" dt="2023-06-15T07:02:29.782" v="1268"/>
          <ac:picMkLst>
            <pc:docMk/>
            <pc:sldMk cId="2576003027" sldId="262"/>
            <ac:picMk id="7" creationId="{FBF237AD-F511-DFE7-9575-771F604F6D9A}"/>
          </ac:picMkLst>
        </pc:picChg>
        <pc:picChg chg="add del mod">
          <ac:chgData name="Martina Ghezzi" userId="c07cf7d4-0572-4db2-a56b-b6405613073c" providerId="ADAL" clId="{214DDCB4-A46C-4B44-8C8B-5D601130B701}" dt="2023-06-15T07:03:34.845" v="1272"/>
          <ac:picMkLst>
            <pc:docMk/>
            <pc:sldMk cId="2576003027" sldId="262"/>
            <ac:picMk id="8" creationId="{3662B5DB-C57A-A88B-5D45-9B346B3D1C84}"/>
          </ac:picMkLst>
        </pc:picChg>
        <pc:picChg chg="add del mod">
          <ac:chgData name="Martina Ghezzi" userId="c07cf7d4-0572-4db2-a56b-b6405613073c" providerId="ADAL" clId="{214DDCB4-A46C-4B44-8C8B-5D601130B701}" dt="2023-06-15T07:03:34.357" v="1271"/>
          <ac:picMkLst>
            <pc:docMk/>
            <pc:sldMk cId="2576003027" sldId="262"/>
            <ac:picMk id="11" creationId="{5CD356D0-E8FD-F05B-F037-17569B07223E}"/>
          </ac:picMkLst>
        </pc:picChg>
        <pc:picChg chg="del mod">
          <ac:chgData name="Martina Ghezzi" userId="c07cf7d4-0572-4db2-a56b-b6405613073c" providerId="ADAL" clId="{214DDCB4-A46C-4B44-8C8B-5D601130B701}" dt="2023-06-15T07:03:43.173" v="1273"/>
          <ac:picMkLst>
            <pc:docMk/>
            <pc:sldMk cId="2576003027" sldId="262"/>
            <ac:picMk id="12" creationId="{105610B2-B511-7DF3-036E-4569BCF3E121}"/>
          </ac:picMkLst>
        </pc:picChg>
      </pc:sldChg>
      <pc:sldChg chg="del">
        <pc:chgData name="Martina Ghezzi" userId="c07cf7d4-0572-4db2-a56b-b6405613073c" providerId="ADAL" clId="{214DDCB4-A46C-4B44-8C8B-5D601130B701}" dt="2023-06-15T07:00:50.209" v="1180" actId="47"/>
        <pc:sldMkLst>
          <pc:docMk/>
          <pc:sldMk cId="4010268405" sldId="263"/>
        </pc:sldMkLst>
      </pc:sldChg>
      <pc:sldChg chg="addSp modSp add mod modAnim">
        <pc:chgData name="Martina Ghezzi" userId="c07cf7d4-0572-4db2-a56b-b6405613073c" providerId="ADAL" clId="{214DDCB4-A46C-4B44-8C8B-5D601130B701}" dt="2023-06-15T07:18:46.045" v="1497" actId="1035"/>
        <pc:sldMkLst>
          <pc:docMk/>
          <pc:sldMk cId="788852032" sldId="264"/>
        </pc:sldMkLst>
        <pc:spChg chg="mod">
          <ac:chgData name="Martina Ghezzi" userId="c07cf7d4-0572-4db2-a56b-b6405613073c" providerId="ADAL" clId="{214DDCB4-A46C-4B44-8C8B-5D601130B701}" dt="2023-06-15T06:54:13.416" v="1051" actId="1076"/>
          <ac:spMkLst>
            <pc:docMk/>
            <pc:sldMk cId="788852032" sldId="264"/>
            <ac:spMk id="3" creationId="{1D8CB742-8E05-08B7-4513-86F250A0EEA6}"/>
          </ac:spMkLst>
        </pc:spChg>
        <pc:spChg chg="mod">
          <ac:chgData name="Martina Ghezzi" userId="c07cf7d4-0572-4db2-a56b-b6405613073c" providerId="ADAL" clId="{214DDCB4-A46C-4B44-8C8B-5D601130B701}" dt="2023-06-15T06:54:23.184" v="1053" actId="1076"/>
          <ac:spMkLst>
            <pc:docMk/>
            <pc:sldMk cId="788852032" sldId="264"/>
            <ac:spMk id="4" creationId="{9FA8B158-429E-1CD2-7D1F-D17A69A85828}"/>
          </ac:spMkLst>
        </pc:spChg>
        <pc:spChg chg="mod">
          <ac:chgData name="Martina Ghezzi" userId="c07cf7d4-0572-4db2-a56b-b6405613073c" providerId="ADAL" clId="{214DDCB4-A46C-4B44-8C8B-5D601130B701}" dt="2023-06-15T06:54:05.160" v="1049" actId="1076"/>
          <ac:spMkLst>
            <pc:docMk/>
            <pc:sldMk cId="788852032" sldId="264"/>
            <ac:spMk id="5" creationId="{1D85545A-526C-B12D-FFD8-92AB83491EF7}"/>
          </ac:spMkLst>
        </pc:spChg>
        <pc:spChg chg="add mod">
          <ac:chgData name="Martina Ghezzi" userId="c07cf7d4-0572-4db2-a56b-b6405613073c" providerId="ADAL" clId="{214DDCB4-A46C-4B44-8C8B-5D601130B701}" dt="2023-06-15T06:44:18.862" v="647" actId="1076"/>
          <ac:spMkLst>
            <pc:docMk/>
            <pc:sldMk cId="788852032" sldId="264"/>
            <ac:spMk id="9" creationId="{2604ADB6-9C46-143B-3E4B-C048BED56CEE}"/>
          </ac:spMkLst>
        </pc:spChg>
        <pc:spChg chg="mod">
          <ac:chgData name="Martina Ghezzi" userId="c07cf7d4-0572-4db2-a56b-b6405613073c" providerId="ADAL" clId="{214DDCB4-A46C-4B44-8C8B-5D601130B701}" dt="2023-06-15T06:43:51.067" v="622" actId="20577"/>
          <ac:spMkLst>
            <pc:docMk/>
            <pc:sldMk cId="788852032" sldId="264"/>
            <ac:spMk id="13" creationId="{EA03C3A6-60F4-DD12-B3CE-7E0C14F8ED3B}"/>
          </ac:spMkLst>
        </pc:spChg>
        <pc:spChg chg="mod">
          <ac:chgData name="Martina Ghezzi" userId="c07cf7d4-0572-4db2-a56b-b6405613073c" providerId="ADAL" clId="{214DDCB4-A46C-4B44-8C8B-5D601130B701}" dt="2023-06-15T06:43:55.875" v="630" actId="20577"/>
          <ac:spMkLst>
            <pc:docMk/>
            <pc:sldMk cId="788852032" sldId="264"/>
            <ac:spMk id="14" creationId="{39D227D7-2B47-2E84-84F3-51B9942DCDEE}"/>
          </ac:spMkLst>
        </pc:spChg>
        <pc:spChg chg="mod">
          <ac:chgData name="Martina Ghezzi" userId="c07cf7d4-0572-4db2-a56b-b6405613073c" providerId="ADAL" clId="{214DDCB4-A46C-4B44-8C8B-5D601130B701}" dt="2023-06-15T06:43:59.931" v="637" actId="20577"/>
          <ac:spMkLst>
            <pc:docMk/>
            <pc:sldMk cId="788852032" sldId="264"/>
            <ac:spMk id="15" creationId="{342885BE-4A68-02EC-F9F6-45D5441EBE0F}"/>
          </ac:spMkLst>
        </pc:spChg>
        <pc:spChg chg="mod">
          <ac:chgData name="Martina Ghezzi" userId="c07cf7d4-0572-4db2-a56b-b6405613073c" providerId="ADAL" clId="{214DDCB4-A46C-4B44-8C8B-5D601130B701}" dt="2023-06-15T06:44:04.443" v="644" actId="20577"/>
          <ac:spMkLst>
            <pc:docMk/>
            <pc:sldMk cId="788852032" sldId="264"/>
            <ac:spMk id="16" creationId="{2ED8BC5B-5757-7D5B-7282-D420CB7477AE}"/>
          </ac:spMkLst>
        </pc:spChg>
        <pc:spChg chg="mod">
          <ac:chgData name="Martina Ghezzi" userId="c07cf7d4-0572-4db2-a56b-b6405613073c" providerId="ADAL" clId="{214DDCB4-A46C-4B44-8C8B-5D601130B701}" dt="2023-06-15T06:43:43.556" v="607" actId="20577"/>
          <ac:spMkLst>
            <pc:docMk/>
            <pc:sldMk cId="788852032" sldId="264"/>
            <ac:spMk id="19" creationId="{DB8057AD-0DB6-EC9D-F243-D6D89F0EAD57}"/>
          </ac:spMkLst>
        </pc:spChg>
        <pc:picChg chg="mod">
          <ac:chgData name="Martina Ghezzi" userId="c07cf7d4-0572-4db2-a56b-b6405613073c" providerId="ADAL" clId="{214DDCB4-A46C-4B44-8C8B-5D601130B701}" dt="2023-06-15T07:18:46.045" v="1497" actId="1035"/>
          <ac:picMkLst>
            <pc:docMk/>
            <pc:sldMk cId="788852032" sldId="264"/>
            <ac:picMk id="6" creationId="{BE091845-67CE-64DF-8E72-7C20C711EEE2}"/>
          </ac:picMkLst>
        </pc:picChg>
      </pc:sldChg>
      <pc:sldChg chg="addSp delSp modSp add mod delAnim modAnim">
        <pc:chgData name="Martina Ghezzi" userId="c07cf7d4-0572-4db2-a56b-b6405613073c" providerId="ADAL" clId="{214DDCB4-A46C-4B44-8C8B-5D601130B701}" dt="2023-06-15T07:18:38.103" v="1492"/>
        <pc:sldMkLst>
          <pc:docMk/>
          <pc:sldMk cId="2144107382" sldId="265"/>
        </pc:sldMkLst>
        <pc:spChg chg="mod">
          <ac:chgData name="Martina Ghezzi" userId="c07cf7d4-0572-4db2-a56b-b6405613073c" providerId="ADAL" clId="{214DDCB4-A46C-4B44-8C8B-5D601130B701}" dt="2023-06-15T06:45:40.576" v="686" actId="122"/>
          <ac:spMkLst>
            <pc:docMk/>
            <pc:sldMk cId="2144107382" sldId="265"/>
            <ac:spMk id="9" creationId="{A81257A1-D857-6414-0560-9E41D758F21C}"/>
          </ac:spMkLst>
        </pc:spChg>
        <pc:spChg chg="del">
          <ac:chgData name="Martina Ghezzi" userId="c07cf7d4-0572-4db2-a56b-b6405613073c" providerId="ADAL" clId="{214DDCB4-A46C-4B44-8C8B-5D601130B701}" dt="2023-06-15T06:45:34.347" v="681" actId="478"/>
          <ac:spMkLst>
            <pc:docMk/>
            <pc:sldMk cId="2144107382" sldId="265"/>
            <ac:spMk id="10" creationId="{9F2460CF-47CE-80B0-8CF9-4F857593CA65}"/>
          </ac:spMkLst>
        </pc:spChg>
        <pc:spChg chg="del">
          <ac:chgData name="Martina Ghezzi" userId="c07cf7d4-0572-4db2-a56b-b6405613073c" providerId="ADAL" clId="{214DDCB4-A46C-4B44-8C8B-5D601130B701}" dt="2023-06-15T06:45:37.116" v="684" actId="478"/>
          <ac:spMkLst>
            <pc:docMk/>
            <pc:sldMk cId="2144107382" sldId="265"/>
            <ac:spMk id="11" creationId="{BC803D6D-4CA0-891A-97BD-F68B6E11E271}"/>
          </ac:spMkLst>
        </pc:spChg>
        <pc:spChg chg="add mod">
          <ac:chgData name="Martina Ghezzi" userId="c07cf7d4-0572-4db2-a56b-b6405613073c" providerId="ADAL" clId="{214DDCB4-A46C-4B44-8C8B-5D601130B701}" dt="2023-06-15T06:46:00.078" v="690" actId="1076"/>
          <ac:spMkLst>
            <pc:docMk/>
            <pc:sldMk cId="2144107382" sldId="265"/>
            <ac:spMk id="13" creationId="{9A6F9A8C-B8CF-AC1C-19E2-CA1FEC13CC7C}"/>
          </ac:spMkLst>
        </pc:spChg>
        <pc:spChg chg="mod">
          <ac:chgData name="Martina Ghezzi" userId="c07cf7d4-0572-4db2-a56b-b6405613073c" providerId="ADAL" clId="{214DDCB4-A46C-4B44-8C8B-5D601130B701}" dt="2023-06-15T06:45:49.336" v="687"/>
          <ac:spMkLst>
            <pc:docMk/>
            <pc:sldMk cId="2144107382" sldId="265"/>
            <ac:spMk id="15" creationId="{3C4F49E3-C7C6-6B56-3807-2366D0D513F2}"/>
          </ac:spMkLst>
        </pc:spChg>
        <pc:spChg chg="mod">
          <ac:chgData name="Martina Ghezzi" userId="c07cf7d4-0572-4db2-a56b-b6405613073c" providerId="ADAL" clId="{214DDCB4-A46C-4B44-8C8B-5D601130B701}" dt="2023-06-15T06:45:49.336" v="687"/>
          <ac:spMkLst>
            <pc:docMk/>
            <pc:sldMk cId="2144107382" sldId="265"/>
            <ac:spMk id="17" creationId="{64FA1528-86B8-C58E-24D4-CC868B813E24}"/>
          </ac:spMkLst>
        </pc:spChg>
        <pc:spChg chg="mod">
          <ac:chgData name="Martina Ghezzi" userId="c07cf7d4-0572-4db2-a56b-b6405613073c" providerId="ADAL" clId="{214DDCB4-A46C-4B44-8C8B-5D601130B701}" dt="2023-06-15T06:45:49.336" v="687"/>
          <ac:spMkLst>
            <pc:docMk/>
            <pc:sldMk cId="2144107382" sldId="265"/>
            <ac:spMk id="18" creationId="{4405A7FD-FF86-F84D-D116-2FF99526D153}"/>
          </ac:spMkLst>
        </pc:spChg>
        <pc:spChg chg="add mod">
          <ac:chgData name="Martina Ghezzi" userId="c07cf7d4-0572-4db2-a56b-b6405613073c" providerId="ADAL" clId="{214DDCB4-A46C-4B44-8C8B-5D601130B701}" dt="2023-06-15T06:46:24.782" v="691"/>
          <ac:spMkLst>
            <pc:docMk/>
            <pc:sldMk cId="2144107382" sldId="265"/>
            <ac:spMk id="19" creationId="{B7856701-D35C-C853-5D30-5785CE9D78F3}"/>
          </ac:spMkLst>
        </pc:spChg>
        <pc:spChg chg="add mod">
          <ac:chgData name="Martina Ghezzi" userId="c07cf7d4-0572-4db2-a56b-b6405613073c" providerId="ADAL" clId="{214DDCB4-A46C-4B44-8C8B-5D601130B701}" dt="2023-06-15T06:46:24.782" v="691"/>
          <ac:spMkLst>
            <pc:docMk/>
            <pc:sldMk cId="2144107382" sldId="265"/>
            <ac:spMk id="20" creationId="{B3E6AB59-C72A-F444-7505-18624C5F81FB}"/>
          </ac:spMkLst>
        </pc:spChg>
        <pc:spChg chg="add mod">
          <ac:chgData name="Martina Ghezzi" userId="c07cf7d4-0572-4db2-a56b-b6405613073c" providerId="ADAL" clId="{214DDCB4-A46C-4B44-8C8B-5D601130B701}" dt="2023-06-15T06:46:24.782" v="691"/>
          <ac:spMkLst>
            <pc:docMk/>
            <pc:sldMk cId="2144107382" sldId="265"/>
            <ac:spMk id="21" creationId="{30755A9D-96E5-7403-5B48-40C519DE8B30}"/>
          </ac:spMkLst>
        </pc:spChg>
        <pc:spChg chg="add mod">
          <ac:chgData name="Martina Ghezzi" userId="c07cf7d4-0572-4db2-a56b-b6405613073c" providerId="ADAL" clId="{214DDCB4-A46C-4B44-8C8B-5D601130B701}" dt="2023-06-15T06:46:37.041" v="710" actId="1036"/>
          <ac:spMkLst>
            <pc:docMk/>
            <pc:sldMk cId="2144107382" sldId="265"/>
            <ac:spMk id="24" creationId="{090F427D-43AF-65FC-C1FC-67821D36DC8D}"/>
          </ac:spMkLst>
        </pc:spChg>
        <pc:spChg chg="add mod">
          <ac:chgData name="Martina Ghezzi" userId="c07cf7d4-0572-4db2-a56b-b6405613073c" providerId="ADAL" clId="{214DDCB4-A46C-4B44-8C8B-5D601130B701}" dt="2023-06-15T06:46:37.041" v="710" actId="1036"/>
          <ac:spMkLst>
            <pc:docMk/>
            <pc:sldMk cId="2144107382" sldId="265"/>
            <ac:spMk id="25" creationId="{F84975CB-228D-772C-67AB-9DF2D05CC5A2}"/>
          </ac:spMkLst>
        </pc:spChg>
        <pc:spChg chg="add mod">
          <ac:chgData name="Martina Ghezzi" userId="c07cf7d4-0572-4db2-a56b-b6405613073c" providerId="ADAL" clId="{214DDCB4-A46C-4B44-8C8B-5D601130B701}" dt="2023-06-15T06:46:37.041" v="710" actId="1036"/>
          <ac:spMkLst>
            <pc:docMk/>
            <pc:sldMk cId="2144107382" sldId="265"/>
            <ac:spMk id="26" creationId="{3ABE3E9B-FC62-AF8F-7D7C-4705F5B4A45F}"/>
          </ac:spMkLst>
        </pc:spChg>
        <pc:spChg chg="add mod">
          <ac:chgData name="Martina Ghezzi" userId="c07cf7d4-0572-4db2-a56b-b6405613073c" providerId="ADAL" clId="{214DDCB4-A46C-4B44-8C8B-5D601130B701}" dt="2023-06-15T06:47:37.396" v="749" actId="1076"/>
          <ac:spMkLst>
            <pc:docMk/>
            <pc:sldMk cId="2144107382" sldId="265"/>
            <ac:spMk id="27" creationId="{92DE9818-5766-0ABC-9D47-7B7D74E56244}"/>
          </ac:spMkLst>
        </pc:spChg>
        <pc:spChg chg="add mod">
          <ac:chgData name="Martina Ghezzi" userId="c07cf7d4-0572-4db2-a56b-b6405613073c" providerId="ADAL" clId="{214DDCB4-A46C-4B44-8C8B-5D601130B701}" dt="2023-06-15T06:46:55.731" v="744" actId="1038"/>
          <ac:spMkLst>
            <pc:docMk/>
            <pc:sldMk cId="2144107382" sldId="265"/>
            <ac:spMk id="28" creationId="{A9DDAC72-F393-B0BE-82BC-55DF4B2CE0EE}"/>
          </ac:spMkLst>
        </pc:spChg>
        <pc:spChg chg="add mod">
          <ac:chgData name="Martina Ghezzi" userId="c07cf7d4-0572-4db2-a56b-b6405613073c" providerId="ADAL" clId="{214DDCB4-A46C-4B44-8C8B-5D601130B701}" dt="2023-06-15T06:47:21.324" v="746"/>
          <ac:spMkLst>
            <pc:docMk/>
            <pc:sldMk cId="2144107382" sldId="265"/>
            <ac:spMk id="29" creationId="{4A3B8281-6574-43DA-2B13-CFEB3D638000}"/>
          </ac:spMkLst>
        </pc:spChg>
        <pc:spChg chg="add mod">
          <ac:chgData name="Martina Ghezzi" userId="c07cf7d4-0572-4db2-a56b-b6405613073c" providerId="ADAL" clId="{214DDCB4-A46C-4B44-8C8B-5D601130B701}" dt="2023-06-15T06:47:21.324" v="746"/>
          <ac:spMkLst>
            <pc:docMk/>
            <pc:sldMk cId="2144107382" sldId="265"/>
            <ac:spMk id="30" creationId="{33B77144-D934-41D6-013C-C0C64DB163C6}"/>
          </ac:spMkLst>
        </pc:spChg>
        <pc:spChg chg="add mod">
          <ac:chgData name="Martina Ghezzi" userId="c07cf7d4-0572-4db2-a56b-b6405613073c" providerId="ADAL" clId="{214DDCB4-A46C-4B44-8C8B-5D601130B701}" dt="2023-06-15T06:47:21.324" v="746"/>
          <ac:spMkLst>
            <pc:docMk/>
            <pc:sldMk cId="2144107382" sldId="265"/>
            <ac:spMk id="31" creationId="{A6C53BE9-4DFD-E7CD-178B-CEB4FD276FE2}"/>
          </ac:spMkLst>
        </pc:spChg>
        <pc:spChg chg="add mod">
          <ac:chgData name="Martina Ghezzi" userId="c07cf7d4-0572-4db2-a56b-b6405613073c" providerId="ADAL" clId="{214DDCB4-A46C-4B44-8C8B-5D601130B701}" dt="2023-06-15T06:47:21.324" v="746"/>
          <ac:spMkLst>
            <pc:docMk/>
            <pc:sldMk cId="2144107382" sldId="265"/>
            <ac:spMk id="32" creationId="{A46489D0-B36B-8000-8DD1-1A93B9093052}"/>
          </ac:spMkLst>
        </pc:spChg>
        <pc:spChg chg="add mod">
          <ac:chgData name="Martina Ghezzi" userId="c07cf7d4-0572-4db2-a56b-b6405613073c" providerId="ADAL" clId="{214DDCB4-A46C-4B44-8C8B-5D601130B701}" dt="2023-06-15T06:47:21.324" v="746"/>
          <ac:spMkLst>
            <pc:docMk/>
            <pc:sldMk cId="2144107382" sldId="265"/>
            <ac:spMk id="33" creationId="{6FA973FB-B499-2B49-F4E3-F826068548FF}"/>
          </ac:spMkLst>
        </pc:spChg>
        <pc:spChg chg="add mod">
          <ac:chgData name="Martina Ghezzi" userId="c07cf7d4-0572-4db2-a56b-b6405613073c" providerId="ADAL" clId="{214DDCB4-A46C-4B44-8C8B-5D601130B701}" dt="2023-06-15T06:47:29.582" v="748" actId="1076"/>
          <ac:spMkLst>
            <pc:docMk/>
            <pc:sldMk cId="2144107382" sldId="265"/>
            <ac:spMk id="34" creationId="{3432C80C-1471-DC79-3C98-29D8C1891AC0}"/>
          </ac:spMkLst>
        </pc:spChg>
        <pc:grpChg chg="del">
          <ac:chgData name="Martina Ghezzi" userId="c07cf7d4-0572-4db2-a56b-b6405613073c" providerId="ADAL" clId="{214DDCB4-A46C-4B44-8C8B-5D601130B701}" dt="2023-06-15T06:45:35.131" v="682" actId="478"/>
          <ac:grpSpMkLst>
            <pc:docMk/>
            <pc:sldMk cId="2144107382" sldId="265"/>
            <ac:grpSpMk id="3" creationId="{7139DEC0-1077-9A85-9062-75094B196EDB}"/>
          </ac:grpSpMkLst>
        </pc:grpChg>
        <pc:grpChg chg="add mod">
          <ac:chgData name="Martina Ghezzi" userId="c07cf7d4-0572-4db2-a56b-b6405613073c" providerId="ADAL" clId="{214DDCB4-A46C-4B44-8C8B-5D601130B701}" dt="2023-06-15T06:45:56.677" v="689" actId="1076"/>
          <ac:grpSpMkLst>
            <pc:docMk/>
            <pc:sldMk cId="2144107382" sldId="265"/>
            <ac:grpSpMk id="14" creationId="{9520E97A-6372-5234-12DB-AD26945B5FDB}"/>
          </ac:grpSpMkLst>
        </pc:grpChg>
        <pc:picChg chg="del">
          <ac:chgData name="Martina Ghezzi" userId="c07cf7d4-0572-4db2-a56b-b6405613073c" providerId="ADAL" clId="{214DDCB4-A46C-4B44-8C8B-5D601130B701}" dt="2023-06-15T06:45:38.051" v="685" actId="478"/>
          <ac:picMkLst>
            <pc:docMk/>
            <pc:sldMk cId="2144107382" sldId="265"/>
            <ac:picMk id="2" creationId="{BE608A07-4B1A-C69C-8393-CF6F94DBBFDA}"/>
          </ac:picMkLst>
        </pc:picChg>
        <pc:picChg chg="mod">
          <ac:chgData name="Martina Ghezzi" userId="c07cf7d4-0572-4db2-a56b-b6405613073c" providerId="ADAL" clId="{214DDCB4-A46C-4B44-8C8B-5D601130B701}" dt="2023-06-15T06:46:57.845" v="745" actId="1076"/>
          <ac:picMkLst>
            <pc:docMk/>
            <pc:sldMk cId="2144107382" sldId="265"/>
            <ac:picMk id="5" creationId="{AE69FD45-1234-8D69-A5A7-98C479886A1C}"/>
          </ac:picMkLst>
        </pc:picChg>
        <pc:picChg chg="del">
          <ac:chgData name="Martina Ghezzi" userId="c07cf7d4-0572-4db2-a56b-b6405613073c" providerId="ADAL" clId="{214DDCB4-A46C-4B44-8C8B-5D601130B701}" dt="2023-06-15T06:45:35.697" v="683" actId="478"/>
          <ac:picMkLst>
            <pc:docMk/>
            <pc:sldMk cId="2144107382" sldId="265"/>
            <ac:picMk id="12" creationId="{EF6F9FFB-B1C9-38ED-7D77-90795F900146}"/>
          </ac:picMkLst>
        </pc:picChg>
        <pc:picChg chg="mod">
          <ac:chgData name="Martina Ghezzi" userId="c07cf7d4-0572-4db2-a56b-b6405613073c" providerId="ADAL" clId="{214DDCB4-A46C-4B44-8C8B-5D601130B701}" dt="2023-06-15T06:45:49.336" v="687"/>
          <ac:picMkLst>
            <pc:docMk/>
            <pc:sldMk cId="2144107382" sldId="265"/>
            <ac:picMk id="16" creationId="{89F15434-E1E3-8B9A-9E00-58DF8E60B47F}"/>
          </ac:picMkLst>
        </pc:picChg>
        <pc:picChg chg="add mod">
          <ac:chgData name="Martina Ghezzi" userId="c07cf7d4-0572-4db2-a56b-b6405613073c" providerId="ADAL" clId="{214DDCB4-A46C-4B44-8C8B-5D601130B701}" dt="2023-06-15T06:46:24.782" v="691"/>
          <ac:picMkLst>
            <pc:docMk/>
            <pc:sldMk cId="2144107382" sldId="265"/>
            <ac:picMk id="22" creationId="{0CCCD985-F127-C06E-B932-85002DFE05BD}"/>
          </ac:picMkLst>
        </pc:picChg>
        <pc:picChg chg="add mod">
          <ac:chgData name="Martina Ghezzi" userId="c07cf7d4-0572-4db2-a56b-b6405613073c" providerId="ADAL" clId="{214DDCB4-A46C-4B44-8C8B-5D601130B701}" dt="2023-06-15T06:46:24.782" v="691"/>
          <ac:picMkLst>
            <pc:docMk/>
            <pc:sldMk cId="2144107382" sldId="265"/>
            <ac:picMk id="23" creationId="{99A13943-9BD3-FC96-677F-F36816322AF0}"/>
          </ac:picMkLst>
        </pc:picChg>
      </pc:sldChg>
      <pc:sldChg chg="modSp add mod modAnim">
        <pc:chgData name="Martina Ghezzi" userId="c07cf7d4-0572-4db2-a56b-b6405613073c" providerId="ADAL" clId="{214DDCB4-A46C-4B44-8C8B-5D601130B701}" dt="2023-06-15T07:10:13.194" v="1426"/>
        <pc:sldMkLst>
          <pc:docMk/>
          <pc:sldMk cId="3675252038" sldId="266"/>
        </pc:sldMkLst>
        <pc:spChg chg="mod">
          <ac:chgData name="Martina Ghezzi" userId="c07cf7d4-0572-4db2-a56b-b6405613073c" providerId="ADAL" clId="{214DDCB4-A46C-4B44-8C8B-5D601130B701}" dt="2023-06-15T06:55:04.207" v="1063" actId="1035"/>
          <ac:spMkLst>
            <pc:docMk/>
            <pc:sldMk cId="3675252038" sldId="266"/>
            <ac:spMk id="3" creationId="{1D8CB742-8E05-08B7-4513-86F250A0EEA6}"/>
          </ac:spMkLst>
        </pc:spChg>
        <pc:spChg chg="mod">
          <ac:chgData name="Martina Ghezzi" userId="c07cf7d4-0572-4db2-a56b-b6405613073c" providerId="ADAL" clId="{214DDCB4-A46C-4B44-8C8B-5D601130B701}" dt="2023-06-15T06:55:09.207" v="1064" actId="1076"/>
          <ac:spMkLst>
            <pc:docMk/>
            <pc:sldMk cId="3675252038" sldId="266"/>
            <ac:spMk id="4" creationId="{9FA8B158-429E-1CD2-7D1F-D17A69A85828}"/>
          </ac:spMkLst>
        </pc:spChg>
        <pc:spChg chg="mod">
          <ac:chgData name="Martina Ghezzi" userId="c07cf7d4-0572-4db2-a56b-b6405613073c" providerId="ADAL" clId="{214DDCB4-A46C-4B44-8C8B-5D601130B701}" dt="2023-06-15T06:54:47.888" v="1055" actId="1076"/>
          <ac:spMkLst>
            <pc:docMk/>
            <pc:sldMk cId="3675252038" sldId="266"/>
            <ac:spMk id="5" creationId="{1D85545A-526C-B12D-FFD8-92AB83491EF7}"/>
          </ac:spMkLst>
        </pc:spChg>
        <pc:spChg chg="mod">
          <ac:chgData name="Martina Ghezzi" userId="c07cf7d4-0572-4db2-a56b-b6405613073c" providerId="ADAL" clId="{214DDCB4-A46C-4B44-8C8B-5D601130B701}" dt="2023-06-15T06:50:39.463" v="899" actId="20577"/>
          <ac:spMkLst>
            <pc:docMk/>
            <pc:sldMk cId="3675252038" sldId="266"/>
            <ac:spMk id="13" creationId="{EA03C3A6-60F4-DD12-B3CE-7E0C14F8ED3B}"/>
          </ac:spMkLst>
        </pc:spChg>
        <pc:spChg chg="mod">
          <ac:chgData name="Martina Ghezzi" userId="c07cf7d4-0572-4db2-a56b-b6405613073c" providerId="ADAL" clId="{214DDCB4-A46C-4B44-8C8B-5D601130B701}" dt="2023-06-15T06:50:42.871" v="900" actId="20577"/>
          <ac:spMkLst>
            <pc:docMk/>
            <pc:sldMk cId="3675252038" sldId="266"/>
            <ac:spMk id="14" creationId="{39D227D7-2B47-2E84-84F3-51B9942DCDEE}"/>
          </ac:spMkLst>
        </pc:spChg>
        <pc:spChg chg="mod">
          <ac:chgData name="Martina Ghezzi" userId="c07cf7d4-0572-4db2-a56b-b6405613073c" providerId="ADAL" clId="{214DDCB4-A46C-4B44-8C8B-5D601130B701}" dt="2023-06-15T06:50:45.983" v="901" actId="20577"/>
          <ac:spMkLst>
            <pc:docMk/>
            <pc:sldMk cId="3675252038" sldId="266"/>
            <ac:spMk id="15" creationId="{342885BE-4A68-02EC-F9F6-45D5441EBE0F}"/>
          </ac:spMkLst>
        </pc:spChg>
        <pc:spChg chg="mod">
          <ac:chgData name="Martina Ghezzi" userId="c07cf7d4-0572-4db2-a56b-b6405613073c" providerId="ADAL" clId="{214DDCB4-A46C-4B44-8C8B-5D601130B701}" dt="2023-06-15T06:50:48.280" v="902" actId="20577"/>
          <ac:spMkLst>
            <pc:docMk/>
            <pc:sldMk cId="3675252038" sldId="266"/>
            <ac:spMk id="16" creationId="{2ED8BC5B-5757-7D5B-7282-D420CB7477AE}"/>
          </ac:spMkLst>
        </pc:spChg>
        <pc:spChg chg="mod">
          <ac:chgData name="Martina Ghezzi" userId="c07cf7d4-0572-4db2-a56b-b6405613073c" providerId="ADAL" clId="{214DDCB4-A46C-4B44-8C8B-5D601130B701}" dt="2023-06-15T06:48:10.617" v="801" actId="20577"/>
          <ac:spMkLst>
            <pc:docMk/>
            <pc:sldMk cId="3675252038" sldId="266"/>
            <ac:spMk id="19" creationId="{DB8057AD-0DB6-EC9D-F243-D6D89F0EAD57}"/>
          </ac:spMkLst>
        </pc:spChg>
      </pc:sldChg>
      <pc:sldChg chg="addSp delSp modSp add mod modAnim">
        <pc:chgData name="Martina Ghezzi" userId="c07cf7d4-0572-4db2-a56b-b6405613073c" providerId="ADAL" clId="{214DDCB4-A46C-4B44-8C8B-5D601130B701}" dt="2023-06-15T07:10:27.614" v="1427"/>
        <pc:sldMkLst>
          <pc:docMk/>
          <pc:sldMk cId="2603940274" sldId="267"/>
        </pc:sldMkLst>
        <pc:spChg chg="mod">
          <ac:chgData name="Martina Ghezzi" userId="c07cf7d4-0572-4db2-a56b-b6405613073c" providerId="ADAL" clId="{214DDCB4-A46C-4B44-8C8B-5D601130B701}" dt="2023-06-15T06:51:32.710" v="919" actId="6549"/>
          <ac:spMkLst>
            <pc:docMk/>
            <pc:sldMk cId="2603940274" sldId="267"/>
            <ac:spMk id="9" creationId="{A81257A1-D857-6414-0560-9E41D758F21C}"/>
          </ac:spMkLst>
        </pc:spChg>
        <pc:picChg chg="add mod">
          <ac:chgData name="Martina Ghezzi" userId="c07cf7d4-0572-4db2-a56b-b6405613073c" providerId="ADAL" clId="{214DDCB4-A46C-4B44-8C8B-5D601130B701}" dt="2023-06-15T06:51:44.788" v="920"/>
          <ac:picMkLst>
            <pc:docMk/>
            <pc:sldMk cId="2603940274" sldId="267"/>
            <ac:picMk id="2" creationId="{CC035C20-2D1D-18CA-22EF-EAE810182909}"/>
          </ac:picMkLst>
        </pc:picChg>
        <pc:picChg chg="add mod">
          <ac:chgData name="Martina Ghezzi" userId="c07cf7d4-0572-4db2-a56b-b6405613073c" providerId="ADAL" clId="{214DDCB4-A46C-4B44-8C8B-5D601130B701}" dt="2023-06-15T06:51:44.788" v="920"/>
          <ac:picMkLst>
            <pc:docMk/>
            <pc:sldMk cId="2603940274" sldId="267"/>
            <ac:picMk id="3" creationId="{43DAC6B3-DC88-2F92-18A0-0C730734EA9D}"/>
          </ac:picMkLst>
        </pc:picChg>
        <pc:picChg chg="add mod">
          <ac:chgData name="Martina Ghezzi" userId="c07cf7d4-0572-4db2-a56b-b6405613073c" providerId="ADAL" clId="{214DDCB4-A46C-4B44-8C8B-5D601130B701}" dt="2023-06-15T06:51:44.788" v="920"/>
          <ac:picMkLst>
            <pc:docMk/>
            <pc:sldMk cId="2603940274" sldId="267"/>
            <ac:picMk id="4" creationId="{7BB5C563-F8B4-8161-1622-933AA9DB72C6}"/>
          </ac:picMkLst>
        </pc:picChg>
        <pc:picChg chg="mod">
          <ac:chgData name="Martina Ghezzi" userId="c07cf7d4-0572-4db2-a56b-b6405613073c" providerId="ADAL" clId="{214DDCB4-A46C-4B44-8C8B-5D601130B701}" dt="2023-06-15T06:56:02.359" v="1080" actId="1076"/>
          <ac:picMkLst>
            <pc:docMk/>
            <pc:sldMk cId="2603940274" sldId="267"/>
            <ac:picMk id="5" creationId="{AE69FD45-1234-8D69-A5A7-98C479886A1C}"/>
          </ac:picMkLst>
        </pc:picChg>
        <pc:picChg chg="add mod">
          <ac:chgData name="Martina Ghezzi" userId="c07cf7d4-0572-4db2-a56b-b6405613073c" providerId="ADAL" clId="{214DDCB4-A46C-4B44-8C8B-5D601130B701}" dt="2023-06-15T06:51:44.788" v="920"/>
          <ac:picMkLst>
            <pc:docMk/>
            <pc:sldMk cId="2603940274" sldId="267"/>
            <ac:picMk id="6" creationId="{F8F0695E-BC92-C2BA-E20B-EF3E066F7BBA}"/>
          </ac:picMkLst>
        </pc:picChg>
        <pc:picChg chg="add del mod">
          <ac:chgData name="Martina Ghezzi" userId="c07cf7d4-0572-4db2-a56b-b6405613073c" providerId="ADAL" clId="{214DDCB4-A46C-4B44-8C8B-5D601130B701}" dt="2023-06-15T06:51:58.579" v="922"/>
          <ac:picMkLst>
            <pc:docMk/>
            <pc:sldMk cId="2603940274" sldId="267"/>
            <ac:picMk id="7" creationId="{84EE3434-5D05-00E8-6EE9-B8135D729CB6}"/>
          </ac:picMkLst>
        </pc:picChg>
      </pc:sldChg>
      <pc:sldChg chg="modSp add mod modAnim">
        <pc:chgData name="Martina Ghezzi" userId="c07cf7d4-0572-4db2-a56b-b6405613073c" providerId="ADAL" clId="{214DDCB4-A46C-4B44-8C8B-5D601130B701}" dt="2023-06-15T07:11:46.669" v="1437" actId="1076"/>
        <pc:sldMkLst>
          <pc:docMk/>
          <pc:sldMk cId="1298491921" sldId="268"/>
        </pc:sldMkLst>
        <pc:spChg chg="mod">
          <ac:chgData name="Martina Ghezzi" userId="c07cf7d4-0572-4db2-a56b-b6405613073c" providerId="ADAL" clId="{214DDCB4-A46C-4B44-8C8B-5D601130B701}" dt="2023-06-15T06:52:42.518" v="1017" actId="1035"/>
          <ac:spMkLst>
            <pc:docMk/>
            <pc:sldMk cId="1298491921" sldId="268"/>
            <ac:spMk id="2" creationId="{0C01BBC1-CF41-E993-41A1-AD35FC28D722}"/>
          </ac:spMkLst>
        </pc:spChg>
        <pc:spChg chg="mod">
          <ac:chgData name="Martina Ghezzi" userId="c07cf7d4-0572-4db2-a56b-b6405613073c" providerId="ADAL" clId="{214DDCB4-A46C-4B44-8C8B-5D601130B701}" dt="2023-06-15T06:52:46.265" v="1018" actId="1076"/>
          <ac:spMkLst>
            <pc:docMk/>
            <pc:sldMk cId="1298491921" sldId="268"/>
            <ac:spMk id="3" creationId="{1D8CB742-8E05-08B7-4513-86F250A0EEA6}"/>
          </ac:spMkLst>
        </pc:spChg>
        <pc:spChg chg="mod">
          <ac:chgData name="Martina Ghezzi" userId="c07cf7d4-0572-4db2-a56b-b6405613073c" providerId="ADAL" clId="{214DDCB4-A46C-4B44-8C8B-5D601130B701}" dt="2023-06-15T06:52:49.097" v="1019" actId="1076"/>
          <ac:spMkLst>
            <pc:docMk/>
            <pc:sldMk cId="1298491921" sldId="268"/>
            <ac:spMk id="4" creationId="{9FA8B158-429E-1CD2-7D1F-D17A69A85828}"/>
          </ac:spMkLst>
        </pc:spChg>
        <pc:spChg chg="mod">
          <ac:chgData name="Martina Ghezzi" userId="c07cf7d4-0572-4db2-a56b-b6405613073c" providerId="ADAL" clId="{214DDCB4-A46C-4B44-8C8B-5D601130B701}" dt="2023-06-15T06:52:51.321" v="1020" actId="1076"/>
          <ac:spMkLst>
            <pc:docMk/>
            <pc:sldMk cId="1298491921" sldId="268"/>
            <ac:spMk id="5" creationId="{1D85545A-526C-B12D-FFD8-92AB83491EF7}"/>
          </ac:spMkLst>
        </pc:spChg>
        <pc:spChg chg="mod">
          <ac:chgData name="Martina Ghezzi" userId="c07cf7d4-0572-4db2-a56b-b6405613073c" providerId="ADAL" clId="{214DDCB4-A46C-4B44-8C8B-5D601130B701}" dt="2023-06-15T06:53:22.849" v="1047" actId="1076"/>
          <ac:spMkLst>
            <pc:docMk/>
            <pc:sldMk cId="1298491921" sldId="268"/>
            <ac:spMk id="13" creationId="{EA03C3A6-60F4-DD12-B3CE-7E0C14F8ED3B}"/>
          </ac:spMkLst>
        </pc:spChg>
        <pc:spChg chg="mod">
          <ac:chgData name="Martina Ghezzi" userId="c07cf7d4-0572-4db2-a56b-b6405613073c" providerId="ADAL" clId="{214DDCB4-A46C-4B44-8C8B-5D601130B701}" dt="2023-06-15T06:55:49.078" v="1079" actId="20577"/>
          <ac:spMkLst>
            <pc:docMk/>
            <pc:sldMk cId="1298491921" sldId="268"/>
            <ac:spMk id="14" creationId="{39D227D7-2B47-2E84-84F3-51B9942DCDEE}"/>
          </ac:spMkLst>
        </pc:spChg>
        <pc:spChg chg="mod">
          <ac:chgData name="Martina Ghezzi" userId="c07cf7d4-0572-4db2-a56b-b6405613073c" providerId="ADAL" clId="{214DDCB4-A46C-4B44-8C8B-5D601130B701}" dt="2023-06-15T06:53:03.833" v="1042" actId="1076"/>
          <ac:spMkLst>
            <pc:docMk/>
            <pc:sldMk cId="1298491921" sldId="268"/>
            <ac:spMk id="15" creationId="{342885BE-4A68-02EC-F9F6-45D5441EBE0F}"/>
          </ac:spMkLst>
        </pc:spChg>
        <pc:spChg chg="mod">
          <ac:chgData name="Martina Ghezzi" userId="c07cf7d4-0572-4db2-a56b-b6405613073c" providerId="ADAL" clId="{214DDCB4-A46C-4B44-8C8B-5D601130B701}" dt="2023-06-15T06:53:13.473" v="1046" actId="1076"/>
          <ac:spMkLst>
            <pc:docMk/>
            <pc:sldMk cId="1298491921" sldId="268"/>
            <ac:spMk id="16" creationId="{2ED8BC5B-5757-7D5B-7282-D420CB7477AE}"/>
          </ac:spMkLst>
        </pc:spChg>
        <pc:spChg chg="mod">
          <ac:chgData name="Martina Ghezzi" userId="c07cf7d4-0572-4db2-a56b-b6405613073c" providerId="ADAL" clId="{214DDCB4-A46C-4B44-8C8B-5D601130B701}" dt="2023-06-15T06:55:43.543" v="1078" actId="6549"/>
          <ac:spMkLst>
            <pc:docMk/>
            <pc:sldMk cId="1298491921" sldId="268"/>
            <ac:spMk id="19" creationId="{DB8057AD-0DB6-EC9D-F243-D6D89F0EAD57}"/>
          </ac:spMkLst>
        </pc:spChg>
        <pc:picChg chg="mod">
          <ac:chgData name="Martina Ghezzi" userId="c07cf7d4-0572-4db2-a56b-b6405613073c" providerId="ADAL" clId="{214DDCB4-A46C-4B44-8C8B-5D601130B701}" dt="2023-06-15T07:11:46.669" v="1437" actId="1076"/>
          <ac:picMkLst>
            <pc:docMk/>
            <pc:sldMk cId="1298491921" sldId="268"/>
            <ac:picMk id="6" creationId="{BE091845-67CE-64DF-8E72-7C20C711EEE2}"/>
          </ac:picMkLst>
        </pc:picChg>
      </pc:sldChg>
      <pc:sldChg chg="addSp delSp modSp add mod delAnim modAnim">
        <pc:chgData name="Martina Ghezzi" userId="c07cf7d4-0572-4db2-a56b-b6405613073c" providerId="ADAL" clId="{214DDCB4-A46C-4B44-8C8B-5D601130B701}" dt="2023-06-15T07:19:17.180" v="1498"/>
        <pc:sldMkLst>
          <pc:docMk/>
          <pc:sldMk cId="2099991603" sldId="269"/>
        </pc:sldMkLst>
        <pc:spChg chg="add del mod">
          <ac:chgData name="Martina Ghezzi" userId="c07cf7d4-0572-4db2-a56b-b6405613073c" providerId="ADAL" clId="{214DDCB4-A46C-4B44-8C8B-5D601130B701}" dt="2023-06-15T06:56:53.299" v="1090" actId="478"/>
          <ac:spMkLst>
            <pc:docMk/>
            <pc:sldMk cId="2099991603" sldId="269"/>
            <ac:spMk id="7" creationId="{703B3DE8-D5B2-649D-7C14-03CDE66333EC}"/>
          </ac:spMkLst>
        </pc:spChg>
        <pc:spChg chg="mod">
          <ac:chgData name="Martina Ghezzi" userId="c07cf7d4-0572-4db2-a56b-b6405613073c" providerId="ADAL" clId="{214DDCB4-A46C-4B44-8C8B-5D601130B701}" dt="2023-06-15T06:56:25.609" v="1082" actId="20577"/>
          <ac:spMkLst>
            <pc:docMk/>
            <pc:sldMk cId="2099991603" sldId="269"/>
            <ac:spMk id="9" creationId="{A81257A1-D857-6414-0560-9E41D758F21C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11" creationId="{0DF49D5F-5BF6-A088-FCD1-2E9B9D50C80E}"/>
          </ac:spMkLst>
        </pc:spChg>
        <pc:spChg chg="del">
          <ac:chgData name="Martina Ghezzi" userId="c07cf7d4-0572-4db2-a56b-b6405613073c" providerId="ADAL" clId="{214DDCB4-A46C-4B44-8C8B-5D601130B701}" dt="2023-06-15T06:56:29.291" v="1084" actId="478"/>
          <ac:spMkLst>
            <pc:docMk/>
            <pc:sldMk cId="2099991603" sldId="269"/>
            <ac:spMk id="13" creationId="{9A6F9A8C-B8CF-AC1C-19E2-CA1FEC13CC7C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35" creationId="{76888D14-9095-168D-19C2-ABFD98BE9F37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36" creationId="{4462EB59-8395-469C-6197-B1F0C77145BD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38" creationId="{5C683FFB-09E5-750F-F936-D02F143E1853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39" creationId="{AF1961AC-56E5-CFD8-3FC2-12980FB418EE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40" creationId="{5350B154-8618-A74B-8061-7CA7E15E532F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41" creationId="{403BE2E8-F696-733E-7E67-121B1609E3F8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42" creationId="{A2158797-D380-EA88-6CC2-595CE93E0602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43" creationId="{20F1E82E-C938-F54B-1A1E-06D7B35EF0B6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44" creationId="{2AD4C9E3-5A38-47C9-F136-00A4AEC810F3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46" creationId="{673C9F5D-3502-F74F-6107-A9514CFB1818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47" creationId="{726B32C2-21D3-43EA-0B47-2053F679548E}"/>
          </ac:spMkLst>
        </pc:spChg>
        <pc:grpChg chg="add mod">
          <ac:chgData name="Martina Ghezzi" userId="c07cf7d4-0572-4db2-a56b-b6405613073c" providerId="ADAL" clId="{214DDCB4-A46C-4B44-8C8B-5D601130B701}" dt="2023-06-15T06:56:44.335" v="1089"/>
          <ac:grpSpMkLst>
            <pc:docMk/>
            <pc:sldMk cId="2099991603" sldId="269"/>
            <ac:grpSpMk id="10" creationId="{2F4616B9-2AA8-85B5-2A52-5D19F2BACCC0}"/>
          </ac:grpSpMkLst>
        </pc:grpChg>
        <pc:grpChg chg="del">
          <ac:chgData name="Martina Ghezzi" userId="c07cf7d4-0572-4db2-a56b-b6405613073c" providerId="ADAL" clId="{214DDCB4-A46C-4B44-8C8B-5D601130B701}" dt="2023-06-15T06:56:27.732" v="1083" actId="478"/>
          <ac:grpSpMkLst>
            <pc:docMk/>
            <pc:sldMk cId="2099991603" sldId="269"/>
            <ac:grpSpMk id="14" creationId="{9520E97A-6372-5234-12DB-AD26945B5FDB}"/>
          </ac:grpSpMkLst>
        </pc:grpChg>
        <pc:picChg chg="del">
          <ac:chgData name="Martina Ghezzi" userId="c07cf7d4-0572-4db2-a56b-b6405613073c" providerId="ADAL" clId="{214DDCB4-A46C-4B44-8C8B-5D601130B701}" dt="2023-06-15T06:56:32.327" v="1087" actId="478"/>
          <ac:picMkLst>
            <pc:docMk/>
            <pc:sldMk cId="2099991603" sldId="269"/>
            <ac:picMk id="2" creationId="{CC035C20-2D1D-18CA-22EF-EAE810182909}"/>
          </ac:picMkLst>
        </pc:picChg>
        <pc:picChg chg="del">
          <ac:chgData name="Martina Ghezzi" userId="c07cf7d4-0572-4db2-a56b-b6405613073c" providerId="ADAL" clId="{214DDCB4-A46C-4B44-8C8B-5D601130B701}" dt="2023-06-15T06:56:33.046" v="1088" actId="478"/>
          <ac:picMkLst>
            <pc:docMk/>
            <pc:sldMk cId="2099991603" sldId="269"/>
            <ac:picMk id="3" creationId="{43DAC6B3-DC88-2F92-18A0-0C730734EA9D}"/>
          </ac:picMkLst>
        </pc:picChg>
        <pc:picChg chg="del">
          <ac:chgData name="Martina Ghezzi" userId="c07cf7d4-0572-4db2-a56b-b6405613073c" providerId="ADAL" clId="{214DDCB4-A46C-4B44-8C8B-5D601130B701}" dt="2023-06-15T06:56:31.322" v="1086" actId="478"/>
          <ac:picMkLst>
            <pc:docMk/>
            <pc:sldMk cId="2099991603" sldId="269"/>
            <ac:picMk id="4" creationId="{7BB5C563-F8B4-8161-1622-933AA9DB72C6}"/>
          </ac:picMkLst>
        </pc:picChg>
        <pc:picChg chg="mod">
          <ac:chgData name="Martina Ghezzi" userId="c07cf7d4-0572-4db2-a56b-b6405613073c" providerId="ADAL" clId="{214DDCB4-A46C-4B44-8C8B-5D601130B701}" dt="2023-06-15T06:57:20.823" v="1092" actId="1036"/>
          <ac:picMkLst>
            <pc:docMk/>
            <pc:sldMk cId="2099991603" sldId="269"/>
            <ac:picMk id="5" creationId="{AE69FD45-1234-8D69-A5A7-98C479886A1C}"/>
          </ac:picMkLst>
        </pc:picChg>
        <pc:picChg chg="del">
          <ac:chgData name="Martina Ghezzi" userId="c07cf7d4-0572-4db2-a56b-b6405613073c" providerId="ADAL" clId="{214DDCB4-A46C-4B44-8C8B-5D601130B701}" dt="2023-06-15T06:56:30.531" v="1085" actId="478"/>
          <ac:picMkLst>
            <pc:docMk/>
            <pc:sldMk cId="2099991603" sldId="269"/>
            <ac:picMk id="6" creationId="{F8F0695E-BC92-C2BA-E20B-EF3E066F7BBA}"/>
          </ac:picMkLst>
        </pc:picChg>
        <pc:picChg chg="add mod">
          <ac:chgData name="Martina Ghezzi" userId="c07cf7d4-0572-4db2-a56b-b6405613073c" providerId="ADAL" clId="{214DDCB4-A46C-4B44-8C8B-5D601130B701}" dt="2023-06-15T06:56:44.335" v="1089"/>
          <ac:picMkLst>
            <pc:docMk/>
            <pc:sldMk cId="2099991603" sldId="269"/>
            <ac:picMk id="8" creationId="{C75B6EDB-3709-371B-F9EC-8422C6D3A6D8}"/>
          </ac:picMkLst>
        </pc:picChg>
        <pc:picChg chg="mod">
          <ac:chgData name="Martina Ghezzi" userId="c07cf7d4-0572-4db2-a56b-b6405613073c" providerId="ADAL" clId="{214DDCB4-A46C-4B44-8C8B-5D601130B701}" dt="2023-06-15T06:56:44.335" v="1089"/>
          <ac:picMkLst>
            <pc:docMk/>
            <pc:sldMk cId="2099991603" sldId="269"/>
            <ac:picMk id="12" creationId="{90873279-D6BB-B317-F113-5A86B3D168A4}"/>
          </ac:picMkLst>
        </pc:picChg>
        <pc:picChg chg="mod">
          <ac:chgData name="Martina Ghezzi" userId="c07cf7d4-0572-4db2-a56b-b6405613073c" providerId="ADAL" clId="{214DDCB4-A46C-4B44-8C8B-5D601130B701}" dt="2023-06-15T06:56:44.335" v="1089"/>
          <ac:picMkLst>
            <pc:docMk/>
            <pc:sldMk cId="2099991603" sldId="269"/>
            <ac:picMk id="37" creationId="{35308273-C20A-2CBD-0F53-1A74F4B76CD0}"/>
          </ac:picMkLst>
        </pc:picChg>
        <pc:picChg chg="mod">
          <ac:chgData name="Martina Ghezzi" userId="c07cf7d4-0572-4db2-a56b-b6405613073c" providerId="ADAL" clId="{214DDCB4-A46C-4B44-8C8B-5D601130B701}" dt="2023-06-15T06:56:44.335" v="1089"/>
          <ac:picMkLst>
            <pc:docMk/>
            <pc:sldMk cId="2099991603" sldId="269"/>
            <ac:picMk id="45" creationId="{F29A31F6-41AB-4F10-B60D-1DFCCF0C0635}"/>
          </ac:picMkLst>
        </pc:picChg>
        <pc:picChg chg="add mod">
          <ac:chgData name="Martina Ghezzi" userId="c07cf7d4-0572-4db2-a56b-b6405613073c" providerId="ADAL" clId="{214DDCB4-A46C-4B44-8C8B-5D601130B701}" dt="2023-06-15T06:58:10.990" v="1095" actId="1076"/>
          <ac:picMkLst>
            <pc:docMk/>
            <pc:sldMk cId="2099991603" sldId="269"/>
            <ac:picMk id="48" creationId="{0300E178-94EB-A29F-CADD-ECED4B59C95D}"/>
          </ac:picMkLst>
        </pc:picChg>
      </pc:sldChg>
      <pc:sldChg chg="modSp add mod modAnim">
        <pc:chgData name="Martina Ghezzi" userId="c07cf7d4-0572-4db2-a56b-b6405613073c" providerId="ADAL" clId="{214DDCB4-A46C-4B44-8C8B-5D601130B701}" dt="2023-06-15T07:20:04.016" v="1506"/>
        <pc:sldMkLst>
          <pc:docMk/>
          <pc:sldMk cId="1394576053" sldId="270"/>
        </pc:sldMkLst>
        <pc:spChg chg="mod">
          <ac:chgData name="Martina Ghezzi" userId="c07cf7d4-0572-4db2-a56b-b6405613073c" providerId="ADAL" clId="{214DDCB4-A46C-4B44-8C8B-5D601130B701}" dt="2023-06-15T06:58:51.811" v="1167" actId="20577"/>
          <ac:spMkLst>
            <pc:docMk/>
            <pc:sldMk cId="1394576053" sldId="270"/>
            <ac:spMk id="13" creationId="{EA03C3A6-60F4-DD12-B3CE-7E0C14F8ED3B}"/>
          </ac:spMkLst>
        </pc:spChg>
        <pc:spChg chg="mod">
          <ac:chgData name="Martina Ghezzi" userId="c07cf7d4-0572-4db2-a56b-b6405613073c" providerId="ADAL" clId="{214DDCB4-A46C-4B44-8C8B-5D601130B701}" dt="2023-06-15T06:58:57.401" v="1169" actId="20577"/>
          <ac:spMkLst>
            <pc:docMk/>
            <pc:sldMk cId="1394576053" sldId="270"/>
            <ac:spMk id="14" creationId="{39D227D7-2B47-2E84-84F3-51B9942DCDEE}"/>
          </ac:spMkLst>
        </pc:spChg>
        <pc:spChg chg="mod">
          <ac:chgData name="Martina Ghezzi" userId="c07cf7d4-0572-4db2-a56b-b6405613073c" providerId="ADAL" clId="{214DDCB4-A46C-4B44-8C8B-5D601130B701}" dt="2023-06-15T06:59:03.993" v="1170" actId="20577"/>
          <ac:spMkLst>
            <pc:docMk/>
            <pc:sldMk cId="1394576053" sldId="270"/>
            <ac:spMk id="15" creationId="{342885BE-4A68-02EC-F9F6-45D5441EBE0F}"/>
          </ac:spMkLst>
        </pc:spChg>
        <pc:spChg chg="mod">
          <ac:chgData name="Martina Ghezzi" userId="c07cf7d4-0572-4db2-a56b-b6405613073c" providerId="ADAL" clId="{214DDCB4-A46C-4B44-8C8B-5D601130B701}" dt="2023-06-15T06:59:10.811" v="1172" actId="20577"/>
          <ac:spMkLst>
            <pc:docMk/>
            <pc:sldMk cId="1394576053" sldId="270"/>
            <ac:spMk id="16" creationId="{2ED8BC5B-5757-7D5B-7282-D420CB7477AE}"/>
          </ac:spMkLst>
        </pc:spChg>
        <pc:spChg chg="mod">
          <ac:chgData name="Martina Ghezzi" userId="c07cf7d4-0572-4db2-a56b-b6405613073c" providerId="ADAL" clId="{214DDCB4-A46C-4B44-8C8B-5D601130B701}" dt="2023-06-15T06:58:46.815" v="1166" actId="20577"/>
          <ac:spMkLst>
            <pc:docMk/>
            <pc:sldMk cId="1394576053" sldId="270"/>
            <ac:spMk id="19" creationId="{DB8057AD-0DB6-EC9D-F243-D6D89F0EAD57}"/>
          </ac:spMkLst>
        </pc:spChg>
      </pc:sldChg>
      <pc:sldChg chg="modSp add mod modTransition">
        <pc:chgData name="Martina Ghezzi" userId="c07cf7d4-0572-4db2-a56b-b6405613073c" providerId="ADAL" clId="{214DDCB4-A46C-4B44-8C8B-5D601130B701}" dt="2023-06-15T07:23:20.469" v="1520"/>
        <pc:sldMkLst>
          <pc:docMk/>
          <pc:sldMk cId="0" sldId="280"/>
        </pc:sldMkLst>
        <pc:spChg chg="mod">
          <ac:chgData name="Martina Ghezzi" userId="c07cf7d4-0572-4db2-a56b-b6405613073c" providerId="ADAL" clId="{214DDCB4-A46C-4B44-8C8B-5D601130B701}" dt="2023-06-15T07:00:25.665" v="1177" actId="207"/>
          <ac:spMkLst>
            <pc:docMk/>
            <pc:sldMk cId="0" sldId="280"/>
            <ac:spMk id="817" creationId="{00000000-0000-0000-0000-000000000000}"/>
          </ac:spMkLst>
        </pc:spChg>
      </pc:sldChg>
      <pc:sldChg chg="modSp add del mod modAnim">
        <pc:chgData name="Martina Ghezzi" userId="c07cf7d4-0572-4db2-a56b-b6405613073c" providerId="ADAL" clId="{214DDCB4-A46C-4B44-8C8B-5D601130B701}" dt="2023-06-15T07:23:05.515" v="1518" actId="47"/>
        <pc:sldMkLst>
          <pc:docMk/>
          <pc:sldMk cId="2009303091" sldId="281"/>
        </pc:sldMkLst>
        <pc:spChg chg="mod">
          <ac:chgData name="Martina Ghezzi" userId="c07cf7d4-0572-4db2-a56b-b6405613073c" providerId="ADAL" clId="{214DDCB4-A46C-4B44-8C8B-5D601130B701}" dt="2023-06-15T07:22:01.211" v="1516" actId="1076"/>
          <ac:spMkLst>
            <pc:docMk/>
            <pc:sldMk cId="2009303091" sldId="281"/>
            <ac:spMk id="2" creationId="{0C01BBC1-CF41-E993-41A1-AD35FC28D722}"/>
          </ac:spMkLst>
        </pc:spChg>
      </pc:sldChg>
      <pc:sldChg chg="addSp delSp modSp add mod modTransition modAnim">
        <pc:chgData name="Martina Ghezzi" userId="c07cf7d4-0572-4db2-a56b-b6405613073c" providerId="ADAL" clId="{214DDCB4-A46C-4B44-8C8B-5D601130B701}" dt="2023-06-15T07:23:46.932" v="1523"/>
        <pc:sldMkLst>
          <pc:docMk/>
          <pc:sldMk cId="2605110530" sldId="282"/>
        </pc:sldMkLst>
        <pc:spChg chg="mod">
          <ac:chgData name="Martina Ghezzi" userId="c07cf7d4-0572-4db2-a56b-b6405613073c" providerId="ADAL" clId="{214DDCB4-A46C-4B44-8C8B-5D601130B701}" dt="2023-06-15T07:14:19.778" v="1458" actId="1076"/>
          <ac:spMkLst>
            <pc:docMk/>
            <pc:sldMk cId="2605110530" sldId="282"/>
            <ac:spMk id="2" creationId="{FCA4083A-1BD9-FFF3-7D0C-5A5F9F8FE237}"/>
          </ac:spMkLst>
        </pc:spChg>
        <pc:spChg chg="del mod">
          <ac:chgData name="Martina Ghezzi" userId="c07cf7d4-0572-4db2-a56b-b6405613073c" providerId="ADAL" clId="{214DDCB4-A46C-4B44-8C8B-5D601130B701}" dt="2023-06-15T07:04:09.975" v="1325" actId="478"/>
          <ac:spMkLst>
            <pc:docMk/>
            <pc:sldMk cId="2605110530" sldId="282"/>
            <ac:spMk id="3" creationId="{9F5C50BC-AEC8-CA3E-3EC7-46819D311E28}"/>
          </ac:spMkLst>
        </pc:spChg>
        <pc:picChg chg="add mod">
          <ac:chgData name="Martina Ghezzi" userId="c07cf7d4-0572-4db2-a56b-b6405613073c" providerId="ADAL" clId="{214DDCB4-A46C-4B44-8C8B-5D601130B701}" dt="2023-06-15T07:15:04.386" v="1466" actId="1076"/>
          <ac:picMkLst>
            <pc:docMk/>
            <pc:sldMk cId="2605110530" sldId="282"/>
            <ac:picMk id="4" creationId="{C74D0BD6-98F4-88FB-CA72-9C7437664D63}"/>
          </ac:picMkLst>
        </pc:picChg>
        <pc:picChg chg="del">
          <ac:chgData name="Martina Ghezzi" userId="c07cf7d4-0572-4db2-a56b-b6405613073c" providerId="ADAL" clId="{214DDCB4-A46C-4B44-8C8B-5D601130B701}" dt="2023-06-15T07:04:04.535" v="1323" actId="478"/>
          <ac:picMkLst>
            <pc:docMk/>
            <pc:sldMk cId="2605110530" sldId="282"/>
            <ac:picMk id="5" creationId="{649013F6-FA28-E40F-7527-54B5531E158D}"/>
          </ac:picMkLst>
        </pc:picChg>
        <pc:picChg chg="add mod">
          <ac:chgData name="Martina Ghezzi" userId="c07cf7d4-0572-4db2-a56b-b6405613073c" providerId="ADAL" clId="{214DDCB4-A46C-4B44-8C8B-5D601130B701}" dt="2023-06-15T07:15:05.858" v="1467" actId="1076"/>
          <ac:picMkLst>
            <pc:docMk/>
            <pc:sldMk cId="2605110530" sldId="282"/>
            <ac:picMk id="6" creationId="{52D018F6-6B79-76AB-0731-21E64FA4D0F2}"/>
          </ac:picMkLst>
        </pc:picChg>
        <pc:picChg chg="del">
          <ac:chgData name="Martina Ghezzi" userId="c07cf7d4-0572-4db2-a56b-b6405613073c" providerId="ADAL" clId="{214DDCB4-A46C-4B44-8C8B-5D601130B701}" dt="2023-06-15T07:04:10.567" v="1326" actId="478"/>
          <ac:picMkLst>
            <pc:docMk/>
            <pc:sldMk cId="2605110530" sldId="282"/>
            <ac:picMk id="7" creationId="{311B3B8F-4E7B-8935-2ED0-1FF3C1F7CE0E}"/>
          </ac:picMkLst>
        </pc:picChg>
      </pc:sldChg>
      <pc:sldChg chg="addSp delSp modSp add mod setBg modAnim">
        <pc:chgData name="Martina Ghezzi" userId="c07cf7d4-0572-4db2-a56b-b6405613073c" providerId="ADAL" clId="{214DDCB4-A46C-4B44-8C8B-5D601130B701}" dt="2023-06-15T07:28:09.085" v="1545"/>
        <pc:sldMkLst>
          <pc:docMk/>
          <pc:sldMk cId="4027858461" sldId="283"/>
        </pc:sldMkLst>
        <pc:spChg chg="del">
          <ac:chgData name="Martina Ghezzi" userId="c07cf7d4-0572-4db2-a56b-b6405613073c" providerId="ADAL" clId="{214DDCB4-A46C-4B44-8C8B-5D601130B701}" dt="2023-06-15T07:04:38.894" v="1329" actId="478"/>
          <ac:spMkLst>
            <pc:docMk/>
            <pc:sldMk cId="4027858461" sldId="283"/>
            <ac:spMk id="2" creationId="{FCA4083A-1BD9-FFF3-7D0C-5A5F9F8FE237}"/>
          </ac:spMkLst>
        </pc:spChg>
        <pc:spChg chg="add del mod">
          <ac:chgData name="Martina Ghezzi" userId="c07cf7d4-0572-4db2-a56b-b6405613073c" providerId="ADAL" clId="{214DDCB4-A46C-4B44-8C8B-5D601130B701}" dt="2023-06-15T07:04:41.734" v="1330" actId="478"/>
          <ac:spMkLst>
            <pc:docMk/>
            <pc:sldMk cId="4027858461" sldId="283"/>
            <ac:spMk id="5" creationId="{CF5D4004-66D7-2F41-47A3-ABDF7206E9E7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0" creationId="{8660C3EF-FF67-4D08-D956-D22529071260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1" creationId="{1B25B484-7AC9-5E36-ADEA-F49841996170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2" creationId="{9C81A933-BA13-C13B-946E-B4434C2140F3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3" creationId="{1B34A80F-601D-D300-9837-55D39C2CAA75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4" creationId="{60DD15CE-4B4A-75EE-D641-44C0860B4C61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5" creationId="{91B07740-6BA8-0363-8782-A1A76799C6B4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6" creationId="{F56D81C3-6D27-5C24-D4BD-D2459D77F9C1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7" creationId="{4018BD94-3F38-4691-D396-528A4468BD42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8" creationId="{D525F722-01B8-E977-B025-AED33499A5E9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9" creationId="{25DD57C6-12F3-6F10-9FF2-CA7E8828AEC5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20" creationId="{C8752EC0-C668-BB55-F9B4-BE85F0D90760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21" creationId="{3B57E60A-1CF2-21A5-FF07-DC9FA8E6CD73}"/>
          </ac:spMkLst>
        </pc:spChg>
        <pc:picChg chg="del">
          <ac:chgData name="Martina Ghezzi" userId="c07cf7d4-0572-4db2-a56b-b6405613073c" providerId="ADAL" clId="{214DDCB4-A46C-4B44-8C8B-5D601130B701}" dt="2023-06-15T07:04:43.877" v="1332" actId="478"/>
          <ac:picMkLst>
            <pc:docMk/>
            <pc:sldMk cId="4027858461" sldId="283"/>
            <ac:picMk id="4" creationId="{C74D0BD6-98F4-88FB-CA72-9C7437664D63}"/>
          </ac:picMkLst>
        </pc:picChg>
        <pc:picChg chg="del">
          <ac:chgData name="Martina Ghezzi" userId="c07cf7d4-0572-4db2-a56b-b6405613073c" providerId="ADAL" clId="{214DDCB4-A46C-4B44-8C8B-5D601130B701}" dt="2023-06-15T07:04:42.693" v="1331" actId="478"/>
          <ac:picMkLst>
            <pc:docMk/>
            <pc:sldMk cId="4027858461" sldId="283"/>
            <ac:picMk id="6" creationId="{52D018F6-6B79-76AB-0731-21E64FA4D0F2}"/>
          </ac:picMkLst>
        </pc:picChg>
        <pc:picChg chg="add mod">
          <ac:chgData name="Martina Ghezzi" userId="c07cf7d4-0572-4db2-a56b-b6405613073c" providerId="ADAL" clId="{214DDCB4-A46C-4B44-8C8B-5D601130B701}" dt="2023-06-15T07:05:06.893" v="1337" actId="26606"/>
          <ac:picMkLst>
            <pc:docMk/>
            <pc:sldMk cId="4027858461" sldId="283"/>
            <ac:picMk id="7" creationId="{B3B269DC-2C8B-76D1-C8F3-0C1A399B6FCF}"/>
          </ac:picMkLst>
        </pc:picChg>
        <pc:picChg chg="mod">
          <ac:chgData name="Martina Ghezzi" userId="c07cf7d4-0572-4db2-a56b-b6405613073c" providerId="ADAL" clId="{214DDCB4-A46C-4B44-8C8B-5D601130B701}" dt="2023-06-15T07:05:06.893" v="1337" actId="26606"/>
          <ac:picMkLst>
            <pc:docMk/>
            <pc:sldMk cId="4027858461" sldId="283"/>
            <ac:picMk id="8" creationId="{88EE77C2-D5CC-DD6B-2F61-EAFD4890A2FD}"/>
          </ac:picMkLst>
        </pc:picChg>
        <pc:picChg chg="add mod">
          <ac:chgData name="Martina Ghezzi" userId="c07cf7d4-0572-4db2-a56b-b6405613073c" providerId="ADAL" clId="{214DDCB4-A46C-4B44-8C8B-5D601130B701}" dt="2023-06-15T07:05:06.893" v="1337" actId="26606"/>
          <ac:picMkLst>
            <pc:docMk/>
            <pc:sldMk cId="4027858461" sldId="283"/>
            <ac:picMk id="9" creationId="{50C2031F-0700-FAA1-54A4-F4D00434FBBB}"/>
          </ac:picMkLst>
        </pc:picChg>
      </pc:sldChg>
      <pc:sldChg chg="addSp delSp modSp add mod modAnim">
        <pc:chgData name="Martina Ghezzi" userId="c07cf7d4-0572-4db2-a56b-b6405613073c" providerId="ADAL" clId="{214DDCB4-A46C-4B44-8C8B-5D601130B701}" dt="2023-06-15T07:32:11.799" v="1547" actId="1076"/>
        <pc:sldMkLst>
          <pc:docMk/>
          <pc:sldMk cId="1695140597" sldId="284"/>
        </pc:sldMkLst>
        <pc:spChg chg="del">
          <ac:chgData name="Martina Ghezzi" userId="c07cf7d4-0572-4db2-a56b-b6405613073c" providerId="ADAL" clId="{214DDCB4-A46C-4B44-8C8B-5D601130B701}" dt="2023-06-15T07:06:32.709" v="1380" actId="478"/>
          <ac:spMkLst>
            <pc:docMk/>
            <pc:sldMk cId="1695140597" sldId="284"/>
            <ac:spMk id="3" creationId="{CE4B8317-4104-8D48-87D4-BCADAB4D29A1}"/>
          </ac:spMkLst>
        </pc:spChg>
        <pc:spChg chg="mod">
          <ac:chgData name="Martina Ghezzi" userId="c07cf7d4-0572-4db2-a56b-b6405613073c" providerId="ADAL" clId="{214DDCB4-A46C-4B44-8C8B-5D601130B701}" dt="2023-06-15T07:16:56.961" v="1482" actId="1076"/>
          <ac:spMkLst>
            <pc:docMk/>
            <pc:sldMk cId="1695140597" sldId="284"/>
            <ac:spMk id="10" creationId="{AB818401-B621-E433-096E-93F848D3BBC4}"/>
          </ac:spMkLst>
        </pc:spChg>
        <pc:grpChg chg="del">
          <ac:chgData name="Martina Ghezzi" userId="c07cf7d4-0572-4db2-a56b-b6405613073c" providerId="ADAL" clId="{214DDCB4-A46C-4B44-8C8B-5D601130B701}" dt="2023-06-15T07:06:21.428" v="1376" actId="478"/>
          <ac:grpSpMkLst>
            <pc:docMk/>
            <pc:sldMk cId="1695140597" sldId="284"/>
            <ac:grpSpMk id="2" creationId="{BB3C4CA3-A3D2-4D55-4A52-A58735621D07}"/>
          </ac:grpSpMkLst>
        </pc:grpChg>
        <pc:picChg chg="add mod">
          <ac:chgData name="Martina Ghezzi" userId="c07cf7d4-0572-4db2-a56b-b6405613073c" providerId="ADAL" clId="{214DDCB4-A46C-4B44-8C8B-5D601130B701}" dt="2023-06-15T07:07:05.673" v="1388" actId="1076"/>
          <ac:picMkLst>
            <pc:docMk/>
            <pc:sldMk cId="1695140597" sldId="284"/>
            <ac:picMk id="4" creationId="{B1AF4B80-F9D2-ECA5-2CD6-30E6B54D34D9}"/>
          </ac:picMkLst>
        </pc:picChg>
        <pc:picChg chg="add del mod">
          <ac:chgData name="Martina Ghezzi" userId="c07cf7d4-0572-4db2-a56b-b6405613073c" providerId="ADAL" clId="{214DDCB4-A46C-4B44-8C8B-5D601130B701}" dt="2023-06-15T07:32:11.799" v="1547" actId="1076"/>
          <ac:picMkLst>
            <pc:docMk/>
            <pc:sldMk cId="1695140597" sldId="284"/>
            <ac:picMk id="7" creationId="{0438C4D3-DE9A-5B82-754E-E753C0C7C233}"/>
          </ac:picMkLst>
        </pc:picChg>
        <pc:picChg chg="del">
          <ac:chgData name="Martina Ghezzi" userId="c07cf7d4-0572-4db2-a56b-b6405613073c" providerId="ADAL" clId="{214DDCB4-A46C-4B44-8C8B-5D601130B701}" dt="2023-06-15T07:06:22.541" v="1377" actId="478"/>
          <ac:picMkLst>
            <pc:docMk/>
            <pc:sldMk cId="1695140597" sldId="284"/>
            <ac:picMk id="8" creationId="{D85D7E6C-4547-6F12-74F6-4EF06483AB95}"/>
          </ac:picMkLst>
        </pc:picChg>
        <pc:picChg chg="mod">
          <ac:chgData name="Martina Ghezzi" userId="c07cf7d4-0572-4db2-a56b-b6405613073c" providerId="ADAL" clId="{214DDCB4-A46C-4B44-8C8B-5D601130B701}" dt="2023-06-15T07:06:37.592" v="1382" actId="1076"/>
          <ac:picMkLst>
            <pc:docMk/>
            <pc:sldMk cId="1695140597" sldId="284"/>
            <ac:picMk id="9" creationId="{D1535A20-A5E1-32A1-3F80-F62469411B0A}"/>
          </ac:picMkLst>
        </pc:picChg>
        <pc:picChg chg="del">
          <ac:chgData name="Martina Ghezzi" userId="c07cf7d4-0572-4db2-a56b-b6405613073c" providerId="ADAL" clId="{214DDCB4-A46C-4B44-8C8B-5D601130B701}" dt="2023-06-15T07:06:20.621" v="1375" actId="478"/>
          <ac:picMkLst>
            <pc:docMk/>
            <pc:sldMk cId="1695140597" sldId="284"/>
            <ac:picMk id="11" creationId="{F352CDD0-1B64-C757-1785-73640376DB13}"/>
          </ac:picMkLst>
        </pc:picChg>
      </pc:sldChg>
    </pc:docChg>
  </pc:docChgLst>
  <pc:docChgLst>
    <pc:chgData name="Jocelyne Gianini" userId="479b1864-99ce-46ba-8bf5-b768e50f2446" providerId="ADAL" clId="{68010D3E-001B-4CBE-89FE-AE220C593C03}"/>
    <pc:docChg chg="undo redo custSel modSld">
      <pc:chgData name="Jocelyne Gianini" userId="479b1864-99ce-46ba-8bf5-b768e50f2446" providerId="ADAL" clId="{68010D3E-001B-4CBE-89FE-AE220C593C03}" dt="2023-07-07T16:23:30.344" v="311" actId="255"/>
      <pc:docMkLst>
        <pc:docMk/>
      </pc:docMkLst>
      <pc:sldChg chg="addSp delSp modSp mod delAnim modNotes">
        <pc:chgData name="Jocelyne Gianini" userId="479b1864-99ce-46ba-8bf5-b768e50f2446" providerId="ADAL" clId="{68010D3E-001B-4CBE-89FE-AE220C593C03}" dt="2023-07-07T16:10:56.969" v="223" actId="20577"/>
        <pc:sldMkLst>
          <pc:docMk/>
          <pc:sldMk cId="11804326" sldId="257"/>
        </pc:sldMkLst>
        <pc:spChg chg="add mod">
          <ac:chgData name="Jocelyne Gianini" userId="479b1864-99ce-46ba-8bf5-b768e50f2446" providerId="ADAL" clId="{68010D3E-001B-4CBE-89FE-AE220C593C03}" dt="2023-07-07T16:09:54.647" v="102" actId="17032"/>
          <ac:spMkLst>
            <pc:docMk/>
            <pc:sldMk cId="11804326" sldId="257"/>
            <ac:spMk id="12" creationId="{8BDB6C47-2CAC-0410-6372-942AB14B983A}"/>
          </ac:spMkLst>
        </pc:spChg>
        <pc:spChg chg="add mod">
          <ac:chgData name="Jocelyne Gianini" userId="479b1864-99ce-46ba-8bf5-b768e50f2446" providerId="ADAL" clId="{68010D3E-001B-4CBE-89FE-AE220C593C03}" dt="2023-07-07T16:10:32.346" v="189" actId="20577"/>
          <ac:spMkLst>
            <pc:docMk/>
            <pc:sldMk cId="11804326" sldId="257"/>
            <ac:spMk id="13" creationId="{F29BC50E-51AE-AD44-F2A3-C20224252B43}"/>
          </ac:spMkLst>
        </pc:spChg>
        <pc:picChg chg="add mod">
          <ac:chgData name="Jocelyne Gianini" userId="479b1864-99ce-46ba-8bf5-b768e50f2446" providerId="ADAL" clId="{68010D3E-001B-4CBE-89FE-AE220C593C03}" dt="2023-06-28T08:49:50.568" v="15"/>
          <ac:picMkLst>
            <pc:docMk/>
            <pc:sldMk cId="11804326" sldId="257"/>
            <ac:picMk id="9" creationId="{66F05899-1046-2F72-5D63-44A613B2936F}"/>
          </ac:picMkLst>
        </pc:picChg>
        <pc:picChg chg="del">
          <ac:chgData name="Jocelyne Gianini" userId="479b1864-99ce-46ba-8bf5-b768e50f2446" providerId="ADAL" clId="{68010D3E-001B-4CBE-89FE-AE220C593C03}" dt="2023-07-07T16:09:20.330" v="98" actId="478"/>
          <ac:picMkLst>
            <pc:docMk/>
            <pc:sldMk cId="11804326" sldId="257"/>
            <ac:picMk id="15" creationId="{584AD7CE-1D22-8838-8463-E307CF087790}"/>
          </ac:picMkLst>
        </pc:picChg>
      </pc:sldChg>
      <pc:sldChg chg="addSp delSp modSp mod">
        <pc:chgData name="Jocelyne Gianini" userId="479b1864-99ce-46ba-8bf5-b768e50f2446" providerId="ADAL" clId="{68010D3E-001B-4CBE-89FE-AE220C593C03}" dt="2023-06-28T08:53:09.637" v="34" actId="1440"/>
        <pc:sldMkLst>
          <pc:docMk/>
          <pc:sldMk cId="1659490709" sldId="260"/>
        </pc:sldMkLst>
        <pc:picChg chg="add mod">
          <ac:chgData name="Jocelyne Gianini" userId="479b1864-99ce-46ba-8bf5-b768e50f2446" providerId="ADAL" clId="{68010D3E-001B-4CBE-89FE-AE220C593C03}" dt="2023-06-28T08:48:35.969" v="1" actId="1076"/>
          <ac:picMkLst>
            <pc:docMk/>
            <pc:sldMk cId="1659490709" sldId="260"/>
            <ac:picMk id="3" creationId="{55BBD02F-C120-BD89-E06F-1C4CB660590A}"/>
          </ac:picMkLst>
        </pc:picChg>
        <pc:picChg chg="add mod">
          <ac:chgData name="Jocelyne Gianini" userId="479b1864-99ce-46ba-8bf5-b768e50f2446" providerId="ADAL" clId="{68010D3E-001B-4CBE-89FE-AE220C593C03}" dt="2023-06-28T08:53:09.637" v="34" actId="1440"/>
          <ac:picMkLst>
            <pc:docMk/>
            <pc:sldMk cId="1659490709" sldId="260"/>
            <ac:picMk id="4" creationId="{5890E057-4812-3DD2-EE76-CAA9AA52A0A3}"/>
          </ac:picMkLst>
        </pc:picChg>
        <pc:picChg chg="del">
          <ac:chgData name="Jocelyne Gianini" userId="479b1864-99ce-46ba-8bf5-b768e50f2446" providerId="ADAL" clId="{68010D3E-001B-4CBE-89FE-AE220C593C03}" dt="2023-06-28T08:52:47.049" v="28" actId="478"/>
          <ac:picMkLst>
            <pc:docMk/>
            <pc:sldMk cId="1659490709" sldId="260"/>
            <ac:picMk id="21" creationId="{88B74DED-4FF4-C448-BC4A-586D0F221804}"/>
          </ac:picMkLst>
        </pc:picChg>
      </pc:sldChg>
      <pc:sldChg chg="addSp modSp mod">
        <pc:chgData name="Jocelyne Gianini" userId="479b1864-99ce-46ba-8bf5-b768e50f2446" providerId="ADAL" clId="{68010D3E-001B-4CBE-89FE-AE220C593C03}" dt="2023-06-28T08:49:39.982" v="14" actId="1076"/>
        <pc:sldMkLst>
          <pc:docMk/>
          <pc:sldMk cId="1209130822" sldId="261"/>
        </pc:sldMkLst>
        <pc:picChg chg="add mod">
          <ac:chgData name="Jocelyne Gianini" userId="479b1864-99ce-46ba-8bf5-b768e50f2446" providerId="ADAL" clId="{68010D3E-001B-4CBE-89FE-AE220C593C03}" dt="2023-06-28T08:49:39.982" v="14" actId="1076"/>
          <ac:picMkLst>
            <pc:docMk/>
            <pc:sldMk cId="1209130822" sldId="261"/>
            <ac:picMk id="13" creationId="{0E27D45E-6F3B-9A3F-D410-771D5FB4B43C}"/>
          </ac:picMkLst>
        </pc:picChg>
      </pc:sldChg>
      <pc:sldChg chg="addSp modSp mod">
        <pc:chgData name="Jocelyne Gianini" userId="479b1864-99ce-46ba-8bf5-b768e50f2446" providerId="ADAL" clId="{68010D3E-001B-4CBE-89FE-AE220C593C03}" dt="2023-07-07T16:23:30.344" v="311" actId="255"/>
        <pc:sldMkLst>
          <pc:docMk/>
          <pc:sldMk cId="2576003027" sldId="262"/>
        </pc:sldMkLst>
        <pc:spChg chg="add mod">
          <ac:chgData name="Jocelyne Gianini" userId="479b1864-99ce-46ba-8bf5-b768e50f2446" providerId="ADAL" clId="{68010D3E-001B-4CBE-89FE-AE220C593C03}" dt="2023-07-07T16:23:30.344" v="311" actId="255"/>
          <ac:spMkLst>
            <pc:docMk/>
            <pc:sldMk cId="2576003027" sldId="262"/>
            <ac:spMk id="10" creationId="{2B1D5ABE-082C-1C1D-83E2-CCF55C832429}"/>
          </ac:spMkLst>
        </pc:spChg>
        <pc:picChg chg="mod">
          <ac:chgData name="Jocelyne Gianini" userId="479b1864-99ce-46ba-8bf5-b768e50f2446" providerId="ADAL" clId="{68010D3E-001B-4CBE-89FE-AE220C593C03}" dt="2023-06-28T08:50:15.864" v="20" actId="1076"/>
          <ac:picMkLst>
            <pc:docMk/>
            <pc:sldMk cId="2576003027" sldId="262"/>
            <ac:picMk id="5" creationId="{AE69FD45-1234-8D69-A5A7-98C479886A1C}"/>
          </ac:picMkLst>
        </pc:picChg>
        <pc:picChg chg="add mod">
          <ac:chgData name="Jocelyne Gianini" userId="479b1864-99ce-46ba-8bf5-b768e50f2446" providerId="ADAL" clId="{68010D3E-001B-4CBE-89FE-AE220C593C03}" dt="2023-06-28T08:50:19.782" v="21" actId="1076"/>
          <ac:picMkLst>
            <pc:docMk/>
            <pc:sldMk cId="2576003027" sldId="262"/>
            <ac:picMk id="8" creationId="{A483506B-DCD3-44E2-D98D-7B51363D0544}"/>
          </ac:picMkLst>
        </pc:picChg>
      </pc:sldChg>
      <pc:sldChg chg="addSp delSp modSp mod">
        <pc:chgData name="Jocelyne Gianini" userId="479b1864-99ce-46ba-8bf5-b768e50f2446" providerId="ADAL" clId="{68010D3E-001B-4CBE-89FE-AE220C593C03}" dt="2023-07-07T16:13:00.132" v="228" actId="1076"/>
        <pc:sldMkLst>
          <pc:docMk/>
          <pc:sldMk cId="2144107382" sldId="265"/>
        </pc:sldMkLst>
        <pc:spChg chg="add del">
          <ac:chgData name="Jocelyne Gianini" userId="479b1864-99ce-46ba-8bf5-b768e50f2446" providerId="ADAL" clId="{68010D3E-001B-4CBE-89FE-AE220C593C03}" dt="2023-07-07T16:12:55.243" v="225"/>
          <ac:spMkLst>
            <pc:docMk/>
            <pc:sldMk cId="2144107382" sldId="265"/>
            <ac:spMk id="3" creationId="{3CB04DFF-7EEE-5530-B606-76595E2323D3}"/>
          </ac:spMkLst>
        </pc:spChg>
        <pc:picChg chg="add mod">
          <ac:chgData name="Jocelyne Gianini" userId="479b1864-99ce-46ba-8bf5-b768e50f2446" providerId="ADAL" clId="{68010D3E-001B-4CBE-89FE-AE220C593C03}" dt="2023-06-28T08:49:28.631" v="11" actId="1076"/>
          <ac:picMkLst>
            <pc:docMk/>
            <pc:sldMk cId="2144107382" sldId="265"/>
            <ac:picMk id="2" creationId="{D02C6CE0-B33E-46E9-DE13-D2EE69CE9964}"/>
          </ac:picMkLst>
        </pc:picChg>
        <pc:picChg chg="add mod">
          <ac:chgData name="Jocelyne Gianini" userId="479b1864-99ce-46ba-8bf5-b768e50f2446" providerId="ADAL" clId="{68010D3E-001B-4CBE-89FE-AE220C593C03}" dt="2023-07-07T16:13:00.132" v="228" actId="1076"/>
          <ac:picMkLst>
            <pc:docMk/>
            <pc:sldMk cId="2144107382" sldId="265"/>
            <ac:picMk id="4" creationId="{C9B5FBEE-B6D4-6F45-EDF6-88EB52693046}"/>
          </ac:picMkLst>
        </pc:picChg>
      </pc:sldChg>
      <pc:sldChg chg="modSp mod">
        <pc:chgData name="Jocelyne Gianini" userId="479b1864-99ce-46ba-8bf5-b768e50f2446" providerId="ADAL" clId="{68010D3E-001B-4CBE-89FE-AE220C593C03}" dt="2023-07-07T16:13:15.736" v="230" actId="20577"/>
        <pc:sldMkLst>
          <pc:docMk/>
          <pc:sldMk cId="3675252038" sldId="266"/>
        </pc:sldMkLst>
        <pc:spChg chg="mod">
          <ac:chgData name="Jocelyne Gianini" userId="479b1864-99ce-46ba-8bf5-b768e50f2446" providerId="ADAL" clId="{68010D3E-001B-4CBE-89FE-AE220C593C03}" dt="2023-07-07T16:13:12.617" v="229" actId="20577"/>
          <ac:spMkLst>
            <pc:docMk/>
            <pc:sldMk cId="3675252038" sldId="266"/>
            <ac:spMk id="13" creationId="{EA03C3A6-60F4-DD12-B3CE-7E0C14F8ED3B}"/>
          </ac:spMkLst>
        </pc:spChg>
        <pc:spChg chg="mod">
          <ac:chgData name="Jocelyne Gianini" userId="479b1864-99ce-46ba-8bf5-b768e50f2446" providerId="ADAL" clId="{68010D3E-001B-4CBE-89FE-AE220C593C03}" dt="2023-07-07T16:13:15.736" v="230" actId="20577"/>
          <ac:spMkLst>
            <pc:docMk/>
            <pc:sldMk cId="3675252038" sldId="266"/>
            <ac:spMk id="14" creationId="{39D227D7-2B47-2E84-84F3-51B9942DCDEE}"/>
          </ac:spMkLst>
        </pc:spChg>
      </pc:sldChg>
      <pc:sldChg chg="addSp modSp mod">
        <pc:chgData name="Jocelyne Gianini" userId="479b1864-99ce-46ba-8bf5-b768e50f2446" providerId="ADAL" clId="{68010D3E-001B-4CBE-89FE-AE220C593C03}" dt="2023-06-28T08:54:29.203" v="41" actId="20577"/>
        <pc:sldMkLst>
          <pc:docMk/>
          <pc:sldMk cId="2603940274" sldId="267"/>
        </pc:sldMkLst>
        <pc:spChg chg="mod">
          <ac:chgData name="Jocelyne Gianini" userId="479b1864-99ce-46ba-8bf5-b768e50f2446" providerId="ADAL" clId="{68010D3E-001B-4CBE-89FE-AE220C593C03}" dt="2023-06-28T08:54:29.203" v="41" actId="20577"/>
          <ac:spMkLst>
            <pc:docMk/>
            <pc:sldMk cId="2603940274" sldId="267"/>
            <ac:spMk id="9" creationId="{A81257A1-D857-6414-0560-9E41D758F21C}"/>
          </ac:spMkLst>
        </pc:spChg>
        <pc:picChg chg="mod">
          <ac:chgData name="Jocelyne Gianini" userId="479b1864-99ce-46ba-8bf5-b768e50f2446" providerId="ADAL" clId="{68010D3E-001B-4CBE-89FE-AE220C593C03}" dt="2023-06-28T08:54:16.764" v="40" actId="1076"/>
          <ac:picMkLst>
            <pc:docMk/>
            <pc:sldMk cId="2603940274" sldId="267"/>
            <ac:picMk id="5" creationId="{AE69FD45-1234-8D69-A5A7-98C479886A1C}"/>
          </ac:picMkLst>
        </pc:picChg>
        <pc:picChg chg="add mod">
          <ac:chgData name="Jocelyne Gianini" userId="479b1864-99ce-46ba-8bf5-b768e50f2446" providerId="ADAL" clId="{68010D3E-001B-4CBE-89FE-AE220C593C03}" dt="2023-06-28T08:48:59.271" v="5" actId="1076"/>
          <ac:picMkLst>
            <pc:docMk/>
            <pc:sldMk cId="2603940274" sldId="267"/>
            <ac:picMk id="7" creationId="{1FD9681F-D256-30FA-6873-1DA65D83859E}"/>
          </ac:picMkLst>
        </pc:picChg>
      </pc:sldChg>
      <pc:sldChg chg="modSp mod">
        <pc:chgData name="Jocelyne Gianini" userId="479b1864-99ce-46ba-8bf5-b768e50f2446" providerId="ADAL" clId="{68010D3E-001B-4CBE-89FE-AE220C593C03}" dt="2023-06-28T08:55:23.705" v="97" actId="20577"/>
        <pc:sldMkLst>
          <pc:docMk/>
          <pc:sldMk cId="1298491921" sldId="268"/>
        </pc:sldMkLst>
        <pc:spChg chg="mod">
          <ac:chgData name="Jocelyne Gianini" userId="479b1864-99ce-46ba-8bf5-b768e50f2446" providerId="ADAL" clId="{68010D3E-001B-4CBE-89FE-AE220C593C03}" dt="2023-06-28T08:55:15.882" v="79" actId="5793"/>
          <ac:spMkLst>
            <pc:docMk/>
            <pc:sldMk cId="1298491921" sldId="268"/>
            <ac:spMk id="14" creationId="{39D227D7-2B47-2E84-84F3-51B9942DCDEE}"/>
          </ac:spMkLst>
        </pc:spChg>
        <pc:spChg chg="mod">
          <ac:chgData name="Jocelyne Gianini" userId="479b1864-99ce-46ba-8bf5-b768e50f2446" providerId="ADAL" clId="{68010D3E-001B-4CBE-89FE-AE220C593C03}" dt="2023-06-28T08:55:23.705" v="97" actId="20577"/>
          <ac:spMkLst>
            <pc:docMk/>
            <pc:sldMk cId="1298491921" sldId="268"/>
            <ac:spMk id="16" creationId="{2ED8BC5B-5757-7D5B-7282-D420CB7477AE}"/>
          </ac:spMkLst>
        </pc:spChg>
      </pc:sldChg>
      <pc:sldChg chg="addSp modSp mod">
        <pc:chgData name="Jocelyne Gianini" userId="479b1864-99ce-46ba-8bf5-b768e50f2446" providerId="ADAL" clId="{68010D3E-001B-4CBE-89FE-AE220C593C03}" dt="2023-06-28T08:49:09.942" v="9" actId="1076"/>
        <pc:sldMkLst>
          <pc:docMk/>
          <pc:sldMk cId="2099991603" sldId="269"/>
        </pc:sldMkLst>
        <pc:picChg chg="add mod">
          <ac:chgData name="Jocelyne Gianini" userId="479b1864-99ce-46ba-8bf5-b768e50f2446" providerId="ADAL" clId="{68010D3E-001B-4CBE-89FE-AE220C593C03}" dt="2023-06-28T08:49:09.942" v="9" actId="1076"/>
          <ac:picMkLst>
            <pc:docMk/>
            <pc:sldMk cId="2099991603" sldId="269"/>
            <ac:picMk id="2" creationId="{297EA2CB-BF46-1B86-0E6F-00385E3B39AC}"/>
          </ac:picMkLst>
        </pc:picChg>
      </pc:sldChg>
      <pc:sldChg chg="modSp mod">
        <pc:chgData name="Jocelyne Gianini" userId="479b1864-99ce-46ba-8bf5-b768e50f2446" providerId="ADAL" clId="{68010D3E-001B-4CBE-89FE-AE220C593C03}" dt="2023-07-07T16:21:49.867" v="247" actId="20577"/>
        <pc:sldMkLst>
          <pc:docMk/>
          <pc:sldMk cId="1394576053" sldId="270"/>
        </pc:sldMkLst>
        <pc:spChg chg="mod">
          <ac:chgData name="Jocelyne Gianini" userId="479b1864-99ce-46ba-8bf5-b768e50f2446" providerId="ADAL" clId="{68010D3E-001B-4CBE-89FE-AE220C593C03}" dt="2023-07-07T16:21:49.867" v="247" actId="20577"/>
          <ac:spMkLst>
            <pc:docMk/>
            <pc:sldMk cId="1394576053" sldId="270"/>
            <ac:spMk id="15" creationId="{342885BE-4A68-02EC-F9F6-45D5441EBE0F}"/>
          </ac:spMkLst>
        </pc:spChg>
        <pc:spChg chg="mod">
          <ac:chgData name="Jocelyne Gianini" userId="479b1864-99ce-46ba-8bf5-b768e50f2446" providerId="ADAL" clId="{68010D3E-001B-4CBE-89FE-AE220C593C03}" dt="2023-07-07T16:21:39.852" v="245" actId="20577"/>
          <ac:spMkLst>
            <pc:docMk/>
            <pc:sldMk cId="1394576053" sldId="270"/>
            <ac:spMk id="19" creationId="{DB8057AD-0DB6-EC9D-F243-D6D89F0EAD57}"/>
          </ac:spMkLst>
        </pc:spChg>
      </pc:sldChg>
      <pc:sldChg chg="addSp modSp mod">
        <pc:chgData name="Jocelyne Gianini" userId="479b1864-99ce-46ba-8bf5-b768e50f2446" providerId="ADAL" clId="{68010D3E-001B-4CBE-89FE-AE220C593C03}" dt="2023-07-07T16:22:09.653" v="249" actId="20577"/>
        <pc:sldMkLst>
          <pc:docMk/>
          <pc:sldMk cId="0" sldId="280"/>
        </pc:sldMkLst>
        <pc:spChg chg="mod">
          <ac:chgData name="Jocelyne Gianini" userId="479b1864-99ce-46ba-8bf5-b768e50f2446" providerId="ADAL" clId="{68010D3E-001B-4CBE-89FE-AE220C593C03}" dt="2023-07-07T16:22:09.653" v="249" actId="20577"/>
          <ac:spMkLst>
            <pc:docMk/>
            <pc:sldMk cId="0" sldId="280"/>
            <ac:spMk id="817" creationId="{00000000-0000-0000-0000-000000000000}"/>
          </ac:spMkLst>
        </pc:spChg>
        <pc:picChg chg="add mod">
          <ac:chgData name="Jocelyne Gianini" userId="479b1864-99ce-46ba-8bf5-b768e50f2446" providerId="ADAL" clId="{68010D3E-001B-4CBE-89FE-AE220C593C03}" dt="2023-06-28T08:50:06.824" v="17" actId="1076"/>
          <ac:picMkLst>
            <pc:docMk/>
            <pc:sldMk cId="0" sldId="280"/>
            <ac:picMk id="2" creationId="{6A419177-B8C6-E379-5F4E-110D253F594A}"/>
          </ac:picMkLst>
        </pc:picChg>
      </pc:sldChg>
      <pc:sldChg chg="addSp modSp">
        <pc:chgData name="Jocelyne Gianini" userId="479b1864-99ce-46ba-8bf5-b768e50f2446" providerId="ADAL" clId="{68010D3E-001B-4CBE-89FE-AE220C593C03}" dt="2023-06-28T08:50:23.031" v="22"/>
        <pc:sldMkLst>
          <pc:docMk/>
          <pc:sldMk cId="2605110530" sldId="282"/>
        </pc:sldMkLst>
        <pc:picChg chg="add mod">
          <ac:chgData name="Jocelyne Gianini" userId="479b1864-99ce-46ba-8bf5-b768e50f2446" providerId="ADAL" clId="{68010D3E-001B-4CBE-89FE-AE220C593C03}" dt="2023-06-28T08:50:23.031" v="22"/>
          <ac:picMkLst>
            <pc:docMk/>
            <pc:sldMk cId="2605110530" sldId="282"/>
            <ac:picMk id="3" creationId="{B538FFC7-923B-D1B4-C70B-29A47FAE55B0}"/>
          </ac:picMkLst>
        </pc:picChg>
      </pc:sldChg>
      <pc:sldChg chg="addSp modSp mod">
        <pc:chgData name="Jocelyne Gianini" userId="479b1864-99ce-46ba-8bf5-b768e50f2446" providerId="ADAL" clId="{68010D3E-001B-4CBE-89FE-AE220C593C03}" dt="2023-06-28T08:50:37.110" v="27" actId="1076"/>
        <pc:sldMkLst>
          <pc:docMk/>
          <pc:sldMk cId="4027858461" sldId="283"/>
        </pc:sldMkLst>
        <pc:spChg chg="mod">
          <ac:chgData name="Jocelyne Gianini" userId="479b1864-99ce-46ba-8bf5-b768e50f2446" providerId="ADAL" clId="{68010D3E-001B-4CBE-89FE-AE220C593C03}" dt="2023-06-28T08:50:33.416" v="26" actId="1076"/>
          <ac:spMkLst>
            <pc:docMk/>
            <pc:sldMk cId="4027858461" sldId="283"/>
            <ac:spMk id="13" creationId="{1B34A80F-601D-D300-9837-55D39C2CAA75}"/>
          </ac:spMkLst>
        </pc:spChg>
        <pc:picChg chg="add mod">
          <ac:chgData name="Jocelyne Gianini" userId="479b1864-99ce-46ba-8bf5-b768e50f2446" providerId="ADAL" clId="{68010D3E-001B-4CBE-89FE-AE220C593C03}" dt="2023-06-28T08:50:37.110" v="27" actId="1076"/>
          <ac:picMkLst>
            <pc:docMk/>
            <pc:sldMk cId="4027858461" sldId="283"/>
            <ac:picMk id="2" creationId="{5A4EC226-D4C0-2BC6-C7B6-2C64E94B1B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6600-9C53-4390-A806-62A387EE8EE2}" type="datetimeFigureOut">
              <a:rPr lang="it-CH" smtClean="0"/>
              <a:t>14.07.2023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D0CF9-A87A-45DC-883A-15837EC15FB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3669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Creare una nuvola di parole</a:t>
            </a:r>
          </a:p>
          <a:p>
            <a:endParaRPr lang="it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Introdurre la lezione chiedendo cosa conoscono dei differenti prodotti del tabacco e altri consumi ed eventualmente spiegare le differenze</a:t>
            </a:r>
            <a:endParaRPr lang="it-CH" dirty="0"/>
          </a:p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it-CH" smtClean="0"/>
              <a:t>2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5944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CH" sz="12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nicotina</a:t>
            </a:r>
            <a:r>
              <a:rPr lang="it-CH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presente nella pianta del </a:t>
            </a:r>
            <a:r>
              <a:rPr lang="it-CH" sz="12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tabacco</a:t>
            </a:r>
            <a:r>
              <a:rPr lang="it-CH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particolare nelle </a:t>
            </a:r>
            <a:r>
              <a:rPr lang="it-CH" sz="12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foglie, che</a:t>
            </a:r>
            <a:r>
              <a:rPr lang="it-CH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vengono essiccate, trattate e invecchiate. La nicotina è una potente </a:t>
            </a:r>
            <a:r>
              <a:rPr lang="it-CH" sz="12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neurotossina e un insetticida; </a:t>
            </a:r>
            <a:r>
              <a:rPr lang="it-CH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una sostanza stimolante e che crea dipendenza molto velocemente.</a:t>
            </a:r>
            <a:endParaRPr lang="it-IT" dirty="0">
              <a:ea typeface="Calibri"/>
              <a:cs typeface="Calibri"/>
            </a:endParaRPr>
          </a:p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it-CH" smtClean="0"/>
              <a:t>6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72314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sigarette elettroniche usa e getta possono assumere diverse forme. Sono generalmente costituit</a:t>
            </a:r>
            <a:r>
              <a:rPr lang="it-I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una batteria, un atomizzatore con bocchino, un serbatoio e del liquido. </a:t>
            </a:r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it-CH" smtClean="0"/>
              <a:t>9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4859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L'aerosol delle sigarette elettroniche non è innocuo. </a:t>
            </a:r>
            <a:r>
              <a:rPr lang="it-IT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alla nicotina che crea dipendenza, può contenere sostanze nocive, tra cui: Sostanze chimiche cancerogene, Composti organici volatili, Particelle ultrafini, Aromi, coloranti,…</a:t>
            </a:r>
            <a:endParaRPr lang="it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it-CH" smtClean="0"/>
              <a:t>11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69263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/>
            <a:r>
              <a:rPr lang="it-IT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L'esposizione alla nicotina durante l'adolescenza può:  </a:t>
            </a:r>
            <a:endParaRPr lang="it-IT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danneggiare lo sviluppo del cervello, che continua fino a circa 25 anni,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influenzare l'apprendimento, la memoria e l'attenzione,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aumentare il rischio di dipendenza futura da altre sostanze.  </a:t>
            </a:r>
          </a:p>
          <a:p>
            <a:pPr algn="just" rtl="0" fontAlgn="base"/>
            <a:r>
              <a:rPr lang="it-IT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 giovani che fanno uso di sigarette elettroniche possono avere maggiori probabilità di passare all'uso di sigarette normali. </a:t>
            </a:r>
          </a:p>
          <a:p>
            <a:pPr algn="just" rtl="0" fontAlgn="base"/>
            <a:endParaRPr lang="it-IT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it-CH" smtClean="0"/>
              <a:t>14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17973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872F-13D8-9295-506C-BA3F21073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A4F40-7925-8046-46C8-12B3F7154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3656E-B15E-B1DF-AAC0-6547544C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14.07.2023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5FDA7-6791-EA34-C394-C832EC25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7452C-2DA1-F47C-D36C-3C102979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219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9049-D07E-3DAE-8807-4FE5ACE9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60422-9456-4736-939D-A7F0B6925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F5ADC-B997-E430-785D-46741D27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14.07.2023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CBE96-C474-1485-0A9B-D003A0A9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5628D-58F5-4F03-BF76-E53B689F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817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2FF46-91E2-A5F9-373F-C0823D323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C1FCD-0676-613A-20B2-4CD2BD382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F2BB-C9BC-A851-8A85-FD23B0FC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14.07.2023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484BB-8E03-A4B6-8C79-F8ACBF95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A720-F611-49EA-D058-9856D77A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4330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A82B-CE9F-BEAF-5A4A-DC17F3AB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42E6D-4AE7-DEC5-1342-302C3B661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1B2CA-5FBF-8280-B406-D2902E11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14.07.2023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11169-0081-5A0A-FC65-01D9BEA6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E3BEB-498B-328E-5F32-230A5F9C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757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75DD-06E4-6BBA-445C-9BD3609E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839F4-1F24-2847-5BD6-64AE0599C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D6A14-D355-C7B4-3DA0-87169964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14.07.2023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5141F-9FEB-7CB6-F011-BE29F170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EB1C-D61A-E338-5BF8-70425734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76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7B62-44B5-A61B-E2A3-852C6A55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C30D2-DB50-989C-80C5-973E8F524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2428A-428A-C37A-5DF6-1F9D4E0B9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9FF1D-CA59-E091-68A3-0F77D227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14.07.2023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A5377-AAB3-CEC1-E197-7AEEB31C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AC976-87E1-7160-4BF8-DF78358B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017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74BE-C696-40E6-3F83-BB640F09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F3A21-DE5C-8921-FC02-AEF918350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D8F0E-E57C-03DE-7E4F-2B573DB4B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472CB-A2B0-9EC2-213D-E3BC97A5C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2999A-1F1B-61F1-686D-8045BCD3D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5E835-1C7E-81C9-62B7-55C5A845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14.07.2023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2944A-CAF3-17BC-B16E-5584FBC7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944C22-A530-0A81-5D2C-89F4D05D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345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C8F4-1DFD-A691-7C20-40C43C8B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E7E71-F15F-ABBC-AAE0-A99590BA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14.07.2023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FBD4A-6825-7BD1-60E3-442ED791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5B57A-C73F-5D6C-9C72-BE3A7035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377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B4B01-0F74-8FD4-432D-2F9AA273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14.07.2023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28457-7BF1-B510-6415-5C2A0AF0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B8409-3ED2-EC66-7AA5-E7088828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95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9E66-DB41-1C03-6839-8A817F97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5EA9-4A63-30F6-1A3E-434064AB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E4BF0-A137-953E-2A57-256D6D54A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80263-3913-932B-1412-7DF7EB95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14.07.2023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377BC-3C88-7DD4-D8CB-15A2F70E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11992-1ABD-6BE6-3D96-9198AF1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375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0CA2-C430-E792-32F0-908A22ED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3BC3F5-4299-4D3C-D59A-E05D75048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0FA00-B37A-9990-11E8-D8A0B66F2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ABF91-23BF-C33F-D85D-0DF90A5C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14.07.2023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9A546-219C-2F9C-0D02-927D78924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3C917-13B4-A98E-EB08-5EAE3023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389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4553F-FA99-ECF4-EFE8-E9AD4EF1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EDBA9-FA7F-C12F-FD89-97CC6311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41BB-B6F2-335C-8A1A-DE8FC6521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57E9-9CE7-4778-8F4A-769B53EB1A4D}" type="datetimeFigureOut">
              <a:rPr lang="de-CH" smtClean="0"/>
              <a:t>14.07.2023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3D708-B24A-ABD7-11FA-59447AE46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C470-30C3-D433-709E-6A6227A3D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523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gradient&#10;&#10;Description automatically generated with low confidence">
            <a:extLst>
              <a:ext uri="{FF2B5EF4-FFF2-40B4-BE49-F238E27FC236}">
                <a16:creationId xmlns:a16="http://schemas.microsoft.com/office/drawing/2014/main" id="{0438C4D3-DE9A-5B82-754E-E753C0C7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D1535A20-A5E1-32A1-3F80-F62469411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3" y="1204983"/>
            <a:ext cx="5834080" cy="157252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B818401-B621-E433-096E-93F848D3B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605" y="3982494"/>
            <a:ext cx="5577840" cy="736917"/>
          </a:xfrm>
        </p:spPr>
        <p:txBody>
          <a:bodyPr>
            <a:noAutofit/>
          </a:bodyPr>
          <a:lstStyle/>
          <a:p>
            <a:pPr algn="l"/>
            <a:r>
              <a:rPr lang="en-US" sz="4400" b="1" dirty="0" err="1">
                <a:latin typeface="+mn-lt"/>
              </a:rPr>
              <a:t>Consumo</a:t>
            </a:r>
            <a:r>
              <a:rPr lang="en-US" sz="4400" b="1" dirty="0">
                <a:latin typeface="+mn-lt"/>
              </a:rPr>
              <a:t> di </a:t>
            </a:r>
            <a:r>
              <a:rPr lang="en-US" sz="4400" b="1" dirty="0" err="1">
                <a:latin typeface="+mn-lt"/>
              </a:rPr>
              <a:t>tabacco</a:t>
            </a:r>
            <a:r>
              <a:rPr lang="en-US" sz="4400" b="1" dirty="0">
                <a:latin typeface="+mn-lt"/>
              </a:rPr>
              <a:t> e di </a:t>
            </a:r>
            <a:r>
              <a:rPr lang="en-US" sz="4400" b="1" dirty="0" err="1">
                <a:latin typeface="+mn-lt"/>
              </a:rPr>
              <a:t>nicotina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tra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i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giovani</a:t>
            </a:r>
            <a:endParaRPr lang="de-CH" sz="4400" dirty="0">
              <a:latin typeface="+mn-lt"/>
            </a:endParaRPr>
          </a:p>
        </p:txBody>
      </p:sp>
      <p:grpSp>
        <p:nvGrpSpPr>
          <p:cNvPr id="2" name="Google Shape;192;p7">
            <a:extLst>
              <a:ext uri="{FF2B5EF4-FFF2-40B4-BE49-F238E27FC236}">
                <a16:creationId xmlns:a16="http://schemas.microsoft.com/office/drawing/2014/main" id="{BB3C4CA3-A3D2-4D55-4A52-A58735621D07}"/>
              </a:ext>
            </a:extLst>
          </p:cNvPr>
          <p:cNvGrpSpPr/>
          <p:nvPr/>
        </p:nvGrpSpPr>
        <p:grpSpPr>
          <a:xfrm>
            <a:off x="5483925" y="2471102"/>
            <a:ext cx="5391177" cy="3580130"/>
            <a:chOff x="7929981" y="3529316"/>
            <a:chExt cx="8086764" cy="5370195"/>
          </a:xfrm>
        </p:grpSpPr>
        <p:sp>
          <p:nvSpPr>
            <p:cNvPr id="5" name="Google Shape;194;p7">
              <a:extLst>
                <a:ext uri="{FF2B5EF4-FFF2-40B4-BE49-F238E27FC236}">
                  <a16:creationId xmlns:a16="http://schemas.microsoft.com/office/drawing/2014/main" id="{62178CD0-3187-2222-9578-1BC2AA2F5852}"/>
                </a:ext>
              </a:extLst>
            </p:cNvPr>
            <p:cNvSpPr/>
            <p:nvPr/>
          </p:nvSpPr>
          <p:spPr>
            <a:xfrm>
              <a:off x="7929981" y="3529316"/>
              <a:ext cx="7222490" cy="5370195"/>
            </a:xfrm>
            <a:custGeom>
              <a:avLst/>
              <a:gdLst/>
              <a:ahLst/>
              <a:cxnLst/>
              <a:rect l="l" t="t" r="r" b="b"/>
              <a:pathLst>
                <a:path w="7222490" h="5370195" extrusionOk="0">
                  <a:moveTo>
                    <a:pt x="2427592" y="5170614"/>
                  </a:moveTo>
                  <a:lnTo>
                    <a:pt x="2386609" y="5115204"/>
                  </a:lnTo>
                  <a:lnTo>
                    <a:pt x="2348268" y="5090985"/>
                  </a:lnTo>
                  <a:lnTo>
                    <a:pt x="2307983" y="5069586"/>
                  </a:lnTo>
                  <a:lnTo>
                    <a:pt x="2269464" y="5049494"/>
                  </a:lnTo>
                  <a:lnTo>
                    <a:pt x="2171750" y="4996612"/>
                  </a:lnTo>
                  <a:lnTo>
                    <a:pt x="2123427" y="4969167"/>
                  </a:lnTo>
                  <a:lnTo>
                    <a:pt x="2076272" y="4939881"/>
                  </a:lnTo>
                  <a:lnTo>
                    <a:pt x="2045931" y="4937696"/>
                  </a:lnTo>
                  <a:lnTo>
                    <a:pt x="2019477" y="4959401"/>
                  </a:lnTo>
                  <a:lnTo>
                    <a:pt x="2008289" y="4991112"/>
                  </a:lnTo>
                  <a:lnTo>
                    <a:pt x="2023719" y="5019014"/>
                  </a:lnTo>
                  <a:lnTo>
                    <a:pt x="2068271" y="5046726"/>
                  </a:lnTo>
                  <a:lnTo>
                    <a:pt x="2113889" y="5072748"/>
                  </a:lnTo>
                  <a:lnTo>
                    <a:pt x="2213241" y="5126545"/>
                  </a:lnTo>
                  <a:lnTo>
                    <a:pt x="2235428" y="5137861"/>
                  </a:lnTo>
                  <a:lnTo>
                    <a:pt x="2185860" y="5135931"/>
                  </a:lnTo>
                  <a:lnTo>
                    <a:pt x="2136279" y="5133784"/>
                  </a:lnTo>
                  <a:lnTo>
                    <a:pt x="2036902" y="5128933"/>
                  </a:lnTo>
                  <a:lnTo>
                    <a:pt x="1630946" y="5106632"/>
                  </a:lnTo>
                  <a:lnTo>
                    <a:pt x="1525879" y="5101564"/>
                  </a:lnTo>
                  <a:lnTo>
                    <a:pt x="1472603" y="5099291"/>
                  </a:lnTo>
                  <a:lnTo>
                    <a:pt x="1418793" y="5097208"/>
                  </a:lnTo>
                  <a:lnTo>
                    <a:pt x="1364399" y="5095379"/>
                  </a:lnTo>
                  <a:lnTo>
                    <a:pt x="1309382" y="5093805"/>
                  </a:lnTo>
                  <a:lnTo>
                    <a:pt x="1253718" y="5092535"/>
                  </a:lnTo>
                  <a:lnTo>
                    <a:pt x="1197241" y="5091646"/>
                  </a:lnTo>
                  <a:lnTo>
                    <a:pt x="1087183" y="5090223"/>
                  </a:lnTo>
                  <a:lnTo>
                    <a:pt x="687959" y="5086439"/>
                  </a:lnTo>
                  <a:lnTo>
                    <a:pt x="547941" y="5084254"/>
                  </a:lnTo>
                  <a:lnTo>
                    <a:pt x="496798" y="5083619"/>
                  </a:lnTo>
                  <a:lnTo>
                    <a:pt x="445655" y="5083264"/>
                  </a:lnTo>
                  <a:lnTo>
                    <a:pt x="394512" y="5083264"/>
                  </a:lnTo>
                  <a:lnTo>
                    <a:pt x="343369" y="5083695"/>
                  </a:lnTo>
                  <a:lnTo>
                    <a:pt x="292252" y="5084623"/>
                  </a:lnTo>
                  <a:lnTo>
                    <a:pt x="241147" y="5086134"/>
                  </a:lnTo>
                  <a:lnTo>
                    <a:pt x="190068" y="5088280"/>
                  </a:lnTo>
                  <a:lnTo>
                    <a:pt x="139026" y="5091150"/>
                  </a:lnTo>
                  <a:lnTo>
                    <a:pt x="88011" y="5094808"/>
                  </a:lnTo>
                  <a:lnTo>
                    <a:pt x="37045" y="5099329"/>
                  </a:lnTo>
                  <a:lnTo>
                    <a:pt x="0" y="5140185"/>
                  </a:lnTo>
                  <a:lnTo>
                    <a:pt x="16852" y="5164137"/>
                  </a:lnTo>
                  <a:lnTo>
                    <a:pt x="51003" y="5172430"/>
                  </a:lnTo>
                  <a:lnTo>
                    <a:pt x="101968" y="5167909"/>
                  </a:lnTo>
                  <a:lnTo>
                    <a:pt x="152984" y="5164239"/>
                  </a:lnTo>
                  <a:lnTo>
                    <a:pt x="204038" y="5161381"/>
                  </a:lnTo>
                  <a:lnTo>
                    <a:pt x="255104" y="5159222"/>
                  </a:lnTo>
                  <a:lnTo>
                    <a:pt x="306209" y="5157724"/>
                  </a:lnTo>
                  <a:lnTo>
                    <a:pt x="357339" y="5156797"/>
                  </a:lnTo>
                  <a:lnTo>
                    <a:pt x="408470" y="5156365"/>
                  </a:lnTo>
                  <a:lnTo>
                    <a:pt x="459613" y="5156365"/>
                  </a:lnTo>
                  <a:lnTo>
                    <a:pt x="510755" y="5156720"/>
                  </a:lnTo>
                  <a:lnTo>
                    <a:pt x="561898" y="5157355"/>
                  </a:lnTo>
                  <a:lnTo>
                    <a:pt x="702195" y="5159540"/>
                  </a:lnTo>
                  <a:lnTo>
                    <a:pt x="1159814" y="5163972"/>
                  </a:lnTo>
                  <a:lnTo>
                    <a:pt x="1272082" y="5165636"/>
                  </a:lnTo>
                  <a:lnTo>
                    <a:pt x="1327658" y="5166906"/>
                  </a:lnTo>
                  <a:lnTo>
                    <a:pt x="1382585" y="5168493"/>
                  </a:lnTo>
                  <a:lnTo>
                    <a:pt x="1436890" y="5170348"/>
                  </a:lnTo>
                  <a:lnTo>
                    <a:pt x="1490637" y="5172430"/>
                  </a:lnTo>
                  <a:lnTo>
                    <a:pt x="1543850" y="5174729"/>
                  </a:lnTo>
                  <a:lnTo>
                    <a:pt x="1596567" y="5177206"/>
                  </a:lnTo>
                  <a:lnTo>
                    <a:pt x="1700682" y="5182552"/>
                  </a:lnTo>
                  <a:lnTo>
                    <a:pt x="2055253" y="5202225"/>
                  </a:lnTo>
                  <a:lnTo>
                    <a:pt x="2155025" y="5207076"/>
                  </a:lnTo>
                  <a:lnTo>
                    <a:pt x="2204847" y="5209210"/>
                  </a:lnTo>
                  <a:lnTo>
                    <a:pt x="2162581" y="5226062"/>
                  </a:lnTo>
                  <a:lnTo>
                    <a:pt x="2120417" y="5243157"/>
                  </a:lnTo>
                  <a:lnTo>
                    <a:pt x="2078418" y="5260657"/>
                  </a:lnTo>
                  <a:lnTo>
                    <a:pt x="2036648" y="5278755"/>
                  </a:lnTo>
                  <a:lnTo>
                    <a:pt x="2016480" y="5303825"/>
                  </a:lnTo>
                  <a:lnTo>
                    <a:pt x="2016594" y="5339219"/>
                  </a:lnTo>
                  <a:lnTo>
                    <a:pt x="2033409" y="5367198"/>
                  </a:lnTo>
                  <a:lnTo>
                    <a:pt x="2063330" y="5370030"/>
                  </a:lnTo>
                  <a:lnTo>
                    <a:pt x="2107958" y="5350726"/>
                  </a:lnTo>
                  <a:lnTo>
                    <a:pt x="2152840" y="5332120"/>
                  </a:lnTo>
                  <a:lnTo>
                    <a:pt x="2197900" y="5313959"/>
                  </a:lnTo>
                  <a:lnTo>
                    <a:pt x="2288184" y="5277955"/>
                  </a:lnTo>
                  <a:lnTo>
                    <a:pt x="2318613" y="5266156"/>
                  </a:lnTo>
                  <a:lnTo>
                    <a:pt x="2350224" y="5252986"/>
                  </a:lnTo>
                  <a:lnTo>
                    <a:pt x="2405405" y="5216296"/>
                  </a:lnTo>
                  <a:lnTo>
                    <a:pt x="2415070" y="5198072"/>
                  </a:lnTo>
                  <a:lnTo>
                    <a:pt x="2423376" y="5184813"/>
                  </a:lnTo>
                  <a:lnTo>
                    <a:pt x="2427592" y="5170614"/>
                  </a:lnTo>
                  <a:close/>
                </a:path>
                <a:path w="7222490" h="5370195" extrusionOk="0">
                  <a:moveTo>
                    <a:pt x="7222134" y="514273"/>
                  </a:moveTo>
                  <a:lnTo>
                    <a:pt x="7192251" y="498259"/>
                  </a:lnTo>
                  <a:lnTo>
                    <a:pt x="7185063" y="498614"/>
                  </a:lnTo>
                  <a:lnTo>
                    <a:pt x="7170623" y="501840"/>
                  </a:lnTo>
                  <a:lnTo>
                    <a:pt x="7156348" y="505891"/>
                  </a:lnTo>
                  <a:lnTo>
                    <a:pt x="7127976" y="514781"/>
                  </a:lnTo>
                  <a:lnTo>
                    <a:pt x="7082320" y="528701"/>
                  </a:lnTo>
                  <a:lnTo>
                    <a:pt x="6721538" y="639000"/>
                  </a:lnTo>
                  <a:lnTo>
                    <a:pt x="6719189" y="639381"/>
                  </a:lnTo>
                  <a:lnTo>
                    <a:pt x="6716433" y="639635"/>
                  </a:lnTo>
                  <a:lnTo>
                    <a:pt x="6713944" y="639749"/>
                  </a:lnTo>
                  <a:lnTo>
                    <a:pt x="6716293" y="631977"/>
                  </a:lnTo>
                  <a:lnTo>
                    <a:pt x="6717055" y="629081"/>
                  </a:lnTo>
                  <a:lnTo>
                    <a:pt x="6718109" y="626160"/>
                  </a:lnTo>
                  <a:lnTo>
                    <a:pt x="6728638" y="596633"/>
                  </a:lnTo>
                  <a:lnTo>
                    <a:pt x="6738569" y="568833"/>
                  </a:lnTo>
                  <a:lnTo>
                    <a:pt x="6756032" y="520636"/>
                  </a:lnTo>
                  <a:lnTo>
                    <a:pt x="6780720" y="453732"/>
                  </a:lnTo>
                  <a:lnTo>
                    <a:pt x="6825056" y="333921"/>
                  </a:lnTo>
                  <a:lnTo>
                    <a:pt x="6841693" y="289102"/>
                  </a:lnTo>
                  <a:lnTo>
                    <a:pt x="6858355" y="244322"/>
                  </a:lnTo>
                  <a:lnTo>
                    <a:pt x="6875094" y="199478"/>
                  </a:lnTo>
                  <a:lnTo>
                    <a:pt x="6891871" y="154673"/>
                  </a:lnTo>
                  <a:lnTo>
                    <a:pt x="6914832" y="97015"/>
                  </a:lnTo>
                  <a:lnTo>
                    <a:pt x="6926643" y="68287"/>
                  </a:lnTo>
                  <a:lnTo>
                    <a:pt x="6938251" y="39484"/>
                  </a:lnTo>
                  <a:lnTo>
                    <a:pt x="6941032" y="32740"/>
                  </a:lnTo>
                  <a:lnTo>
                    <a:pt x="6943725" y="24853"/>
                  </a:lnTo>
                  <a:lnTo>
                    <a:pt x="6943026" y="18135"/>
                  </a:lnTo>
                  <a:lnTo>
                    <a:pt x="6942366" y="12103"/>
                  </a:lnTo>
                  <a:lnTo>
                    <a:pt x="6937984" y="4013"/>
                  </a:lnTo>
                  <a:lnTo>
                    <a:pt x="6928066" y="0"/>
                  </a:lnTo>
                  <a:lnTo>
                    <a:pt x="6920243" y="3606"/>
                  </a:lnTo>
                  <a:lnTo>
                    <a:pt x="6914426" y="6489"/>
                  </a:lnTo>
                  <a:lnTo>
                    <a:pt x="6911226" y="8166"/>
                  </a:lnTo>
                  <a:lnTo>
                    <a:pt x="6909486" y="13004"/>
                  </a:lnTo>
                  <a:lnTo>
                    <a:pt x="6907860" y="16751"/>
                  </a:lnTo>
                  <a:lnTo>
                    <a:pt x="6889420" y="58280"/>
                  </a:lnTo>
                  <a:lnTo>
                    <a:pt x="6870763" y="99669"/>
                  </a:lnTo>
                  <a:lnTo>
                    <a:pt x="6852653" y="141224"/>
                  </a:lnTo>
                  <a:lnTo>
                    <a:pt x="6835800" y="183261"/>
                  </a:lnTo>
                  <a:lnTo>
                    <a:pt x="6817703" y="231546"/>
                  </a:lnTo>
                  <a:lnTo>
                    <a:pt x="6799720" y="279958"/>
                  </a:lnTo>
                  <a:lnTo>
                    <a:pt x="6781851" y="328396"/>
                  </a:lnTo>
                  <a:lnTo>
                    <a:pt x="6748450" y="419646"/>
                  </a:lnTo>
                  <a:lnTo>
                    <a:pt x="6693395" y="570801"/>
                  </a:lnTo>
                  <a:lnTo>
                    <a:pt x="6674231" y="623265"/>
                  </a:lnTo>
                  <a:lnTo>
                    <a:pt x="6672707" y="626833"/>
                  </a:lnTo>
                  <a:lnTo>
                    <a:pt x="6669506" y="634784"/>
                  </a:lnTo>
                  <a:lnTo>
                    <a:pt x="6648437" y="604316"/>
                  </a:lnTo>
                  <a:lnTo>
                    <a:pt x="6638836" y="589889"/>
                  </a:lnTo>
                  <a:lnTo>
                    <a:pt x="6630073" y="575373"/>
                  </a:lnTo>
                  <a:lnTo>
                    <a:pt x="6614503" y="546430"/>
                  </a:lnTo>
                  <a:lnTo>
                    <a:pt x="6584201" y="488035"/>
                  </a:lnTo>
                  <a:lnTo>
                    <a:pt x="6568440" y="459270"/>
                  </a:lnTo>
                  <a:lnTo>
                    <a:pt x="6535471" y="404749"/>
                  </a:lnTo>
                  <a:lnTo>
                    <a:pt x="6501295" y="350850"/>
                  </a:lnTo>
                  <a:lnTo>
                    <a:pt x="6484671" y="336969"/>
                  </a:lnTo>
                  <a:lnTo>
                    <a:pt x="6476276" y="338747"/>
                  </a:lnTo>
                  <a:lnTo>
                    <a:pt x="6471526" y="342773"/>
                  </a:lnTo>
                  <a:lnTo>
                    <a:pt x="6470129" y="348843"/>
                  </a:lnTo>
                  <a:lnTo>
                    <a:pt x="6471983" y="356971"/>
                  </a:lnTo>
                  <a:lnTo>
                    <a:pt x="6476962" y="367195"/>
                  </a:lnTo>
                  <a:lnTo>
                    <a:pt x="6484315" y="379361"/>
                  </a:lnTo>
                  <a:lnTo>
                    <a:pt x="6487782" y="385381"/>
                  </a:lnTo>
                  <a:lnTo>
                    <a:pt x="6508737" y="422605"/>
                  </a:lnTo>
                  <a:lnTo>
                    <a:pt x="6529095" y="460159"/>
                  </a:lnTo>
                  <a:lnTo>
                    <a:pt x="6549415" y="501777"/>
                  </a:lnTo>
                  <a:lnTo>
                    <a:pt x="6568973" y="543864"/>
                  </a:lnTo>
                  <a:lnTo>
                    <a:pt x="6589535" y="585533"/>
                  </a:lnTo>
                  <a:lnTo>
                    <a:pt x="6612852" y="625894"/>
                  </a:lnTo>
                  <a:lnTo>
                    <a:pt x="6640677" y="664057"/>
                  </a:lnTo>
                  <a:lnTo>
                    <a:pt x="6635178" y="665924"/>
                  </a:lnTo>
                  <a:lnTo>
                    <a:pt x="6630835" y="667702"/>
                  </a:lnTo>
                  <a:lnTo>
                    <a:pt x="6626657" y="668185"/>
                  </a:lnTo>
                  <a:lnTo>
                    <a:pt x="6543599" y="690994"/>
                  </a:lnTo>
                  <a:lnTo>
                    <a:pt x="6406604" y="729068"/>
                  </a:lnTo>
                  <a:lnTo>
                    <a:pt x="6363005" y="741476"/>
                  </a:lnTo>
                  <a:lnTo>
                    <a:pt x="6321704" y="753643"/>
                  </a:lnTo>
                  <a:lnTo>
                    <a:pt x="6280594" y="766229"/>
                  </a:lnTo>
                  <a:lnTo>
                    <a:pt x="6198654" y="792137"/>
                  </a:lnTo>
                  <a:lnTo>
                    <a:pt x="6157315" y="813219"/>
                  </a:lnTo>
                  <a:lnTo>
                    <a:pt x="6151067" y="827722"/>
                  </a:lnTo>
                  <a:lnTo>
                    <a:pt x="6152477" y="835469"/>
                  </a:lnTo>
                  <a:lnTo>
                    <a:pt x="6156668" y="842086"/>
                  </a:lnTo>
                  <a:lnTo>
                    <a:pt x="6163043" y="846455"/>
                  </a:lnTo>
                  <a:lnTo>
                    <a:pt x="6171133" y="848245"/>
                  </a:lnTo>
                  <a:lnTo>
                    <a:pt x="6180518" y="847166"/>
                  </a:lnTo>
                  <a:lnTo>
                    <a:pt x="6189396" y="844524"/>
                  </a:lnTo>
                  <a:lnTo>
                    <a:pt x="6198184" y="841552"/>
                  </a:lnTo>
                  <a:lnTo>
                    <a:pt x="6206909" y="838479"/>
                  </a:lnTo>
                  <a:lnTo>
                    <a:pt x="6215634" y="835545"/>
                  </a:lnTo>
                  <a:lnTo>
                    <a:pt x="6280963" y="814095"/>
                  </a:lnTo>
                  <a:lnTo>
                    <a:pt x="6346571" y="793915"/>
                  </a:lnTo>
                  <a:lnTo>
                    <a:pt x="6488760" y="754837"/>
                  </a:lnTo>
                  <a:lnTo>
                    <a:pt x="6630924" y="716572"/>
                  </a:lnTo>
                  <a:lnTo>
                    <a:pt x="6633743" y="716102"/>
                  </a:lnTo>
                  <a:lnTo>
                    <a:pt x="6636829" y="715505"/>
                  </a:lnTo>
                  <a:lnTo>
                    <a:pt x="6639801" y="715314"/>
                  </a:lnTo>
                  <a:lnTo>
                    <a:pt x="6638137" y="720623"/>
                  </a:lnTo>
                  <a:lnTo>
                    <a:pt x="6637121" y="724560"/>
                  </a:lnTo>
                  <a:lnTo>
                    <a:pt x="6635699" y="728370"/>
                  </a:lnTo>
                  <a:lnTo>
                    <a:pt x="6623304" y="759206"/>
                  </a:lnTo>
                  <a:lnTo>
                    <a:pt x="6584188" y="856653"/>
                  </a:lnTo>
                  <a:lnTo>
                    <a:pt x="6527266" y="998867"/>
                  </a:lnTo>
                  <a:lnTo>
                    <a:pt x="6473203" y="1134275"/>
                  </a:lnTo>
                  <a:lnTo>
                    <a:pt x="6457518" y="1175727"/>
                  </a:lnTo>
                  <a:lnTo>
                    <a:pt x="6442100" y="1219288"/>
                  </a:lnTo>
                  <a:lnTo>
                    <a:pt x="6437617" y="1233563"/>
                  </a:lnTo>
                  <a:lnTo>
                    <a:pt x="6439001" y="1239824"/>
                  </a:lnTo>
                  <a:lnTo>
                    <a:pt x="6440678" y="1246619"/>
                  </a:lnTo>
                  <a:lnTo>
                    <a:pt x="6445212" y="1255661"/>
                  </a:lnTo>
                  <a:lnTo>
                    <a:pt x="6456451" y="1259636"/>
                  </a:lnTo>
                  <a:lnTo>
                    <a:pt x="6465557" y="1255547"/>
                  </a:lnTo>
                  <a:lnTo>
                    <a:pt x="6471425" y="1251788"/>
                  </a:lnTo>
                  <a:lnTo>
                    <a:pt x="6475831" y="1249133"/>
                  </a:lnTo>
                  <a:lnTo>
                    <a:pt x="6478283" y="1242733"/>
                  </a:lnTo>
                  <a:lnTo>
                    <a:pt x="6480416" y="1237348"/>
                  </a:lnTo>
                  <a:lnTo>
                    <a:pt x="6487058" y="1221282"/>
                  </a:lnTo>
                  <a:lnTo>
                    <a:pt x="6493573" y="1205179"/>
                  </a:lnTo>
                  <a:lnTo>
                    <a:pt x="6525565" y="1124381"/>
                  </a:lnTo>
                  <a:lnTo>
                    <a:pt x="6582943" y="978725"/>
                  </a:lnTo>
                  <a:lnTo>
                    <a:pt x="6677888" y="737336"/>
                  </a:lnTo>
                  <a:lnTo>
                    <a:pt x="6679400" y="733552"/>
                  </a:lnTo>
                  <a:lnTo>
                    <a:pt x="6680644" y="731024"/>
                  </a:lnTo>
                  <a:lnTo>
                    <a:pt x="6681800" y="728484"/>
                  </a:lnTo>
                  <a:lnTo>
                    <a:pt x="6682791" y="726325"/>
                  </a:lnTo>
                  <a:lnTo>
                    <a:pt x="6686055" y="732282"/>
                  </a:lnTo>
                  <a:lnTo>
                    <a:pt x="6688556" y="736422"/>
                  </a:lnTo>
                  <a:lnTo>
                    <a:pt x="6690576" y="740638"/>
                  </a:lnTo>
                  <a:lnTo>
                    <a:pt x="6715239" y="788022"/>
                  </a:lnTo>
                  <a:lnTo>
                    <a:pt x="6741846" y="834148"/>
                  </a:lnTo>
                  <a:lnTo>
                    <a:pt x="6769963" y="879398"/>
                  </a:lnTo>
                  <a:lnTo>
                    <a:pt x="6799059" y="924001"/>
                  </a:lnTo>
                  <a:lnTo>
                    <a:pt x="6828650" y="968311"/>
                  </a:lnTo>
                  <a:lnTo>
                    <a:pt x="6861467" y="991920"/>
                  </a:lnTo>
                  <a:lnTo>
                    <a:pt x="6868515" y="990498"/>
                  </a:lnTo>
                  <a:lnTo>
                    <a:pt x="6875259" y="986282"/>
                  </a:lnTo>
                  <a:lnTo>
                    <a:pt x="6880276" y="980211"/>
                  </a:lnTo>
                  <a:lnTo>
                    <a:pt x="6882600" y="973543"/>
                  </a:lnTo>
                  <a:lnTo>
                    <a:pt x="6882549" y="966419"/>
                  </a:lnTo>
                  <a:lnTo>
                    <a:pt x="6880453" y="959002"/>
                  </a:lnTo>
                  <a:lnTo>
                    <a:pt x="6878002" y="953300"/>
                  </a:lnTo>
                  <a:lnTo>
                    <a:pt x="6875018" y="947889"/>
                  </a:lnTo>
                  <a:lnTo>
                    <a:pt x="6871487" y="942746"/>
                  </a:lnTo>
                  <a:lnTo>
                    <a:pt x="6813944" y="856767"/>
                  </a:lnTo>
                  <a:lnTo>
                    <a:pt x="6770840" y="790892"/>
                  </a:lnTo>
                  <a:lnTo>
                    <a:pt x="6743801" y="745451"/>
                  </a:lnTo>
                  <a:lnTo>
                    <a:pt x="6713537" y="691603"/>
                  </a:lnTo>
                  <a:lnTo>
                    <a:pt x="6718567" y="689813"/>
                  </a:lnTo>
                  <a:lnTo>
                    <a:pt x="6721907" y="688403"/>
                  </a:lnTo>
                  <a:lnTo>
                    <a:pt x="6725399" y="687260"/>
                  </a:lnTo>
                  <a:lnTo>
                    <a:pt x="6781139" y="669772"/>
                  </a:lnTo>
                  <a:lnTo>
                    <a:pt x="6795452" y="665302"/>
                  </a:lnTo>
                  <a:lnTo>
                    <a:pt x="7106742" y="570407"/>
                  </a:lnTo>
                  <a:lnTo>
                    <a:pt x="7132853" y="561822"/>
                  </a:lnTo>
                  <a:lnTo>
                    <a:pt x="7184618" y="543153"/>
                  </a:lnTo>
                  <a:lnTo>
                    <a:pt x="7220547" y="524306"/>
                  </a:lnTo>
                  <a:lnTo>
                    <a:pt x="7221334" y="518947"/>
                  </a:lnTo>
                  <a:lnTo>
                    <a:pt x="7222134" y="514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933"/>
            </a:p>
          </p:txBody>
        </p:sp>
        <p:pic>
          <p:nvPicPr>
            <p:cNvPr id="6" name="Google Shape;195;p7">
              <a:extLst>
                <a:ext uri="{FF2B5EF4-FFF2-40B4-BE49-F238E27FC236}">
                  <a16:creationId xmlns:a16="http://schemas.microsoft.com/office/drawing/2014/main" id="{644AC0E3-96CD-6629-29CC-83318C837C8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256773" y="4331196"/>
              <a:ext cx="2759972" cy="33507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oogle Shape;191;p7">
            <a:extLst>
              <a:ext uri="{FF2B5EF4-FFF2-40B4-BE49-F238E27FC236}">
                <a16:creationId xmlns:a16="http://schemas.microsoft.com/office/drawing/2014/main" id="{D85D7E6C-4547-6F12-74F6-4EF06483AB9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52771" y="3805129"/>
            <a:ext cx="1790161" cy="141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0;p7">
            <a:extLst>
              <a:ext uri="{FF2B5EF4-FFF2-40B4-BE49-F238E27FC236}">
                <a16:creationId xmlns:a16="http://schemas.microsoft.com/office/drawing/2014/main" id="{F352CDD0-1B64-C757-1785-73640376DB1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0833857">
            <a:off x="7489583" y="2660286"/>
            <a:ext cx="2240557" cy="2340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1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/>
          </a:bodyPr>
          <a:lstStyle/>
          <a:p>
            <a:r>
              <a:rPr lang="de-CH" sz="4400" b="1" dirty="0">
                <a:latin typeface="+mn-lt"/>
              </a:rPr>
              <a:t>Le vape </a:t>
            </a:r>
            <a:r>
              <a:rPr lang="de-CH" sz="4400" b="1" dirty="0" err="1">
                <a:latin typeface="+mn-lt"/>
              </a:rPr>
              <a:t>emanano</a:t>
            </a:r>
            <a:r>
              <a:rPr lang="de-CH" sz="4400" b="1" dirty="0">
                <a:latin typeface="+mn-lt"/>
              </a:rPr>
              <a:t>…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2934" y="5369487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Solo </a:t>
            </a:r>
            <a:r>
              <a:rPr lang="en-US" sz="14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vapore</a:t>
            </a: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acqueo</a:t>
            </a:r>
            <a:endParaRPr lang="de-CH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800905" y="5280642"/>
            <a:ext cx="202755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Particolato</a:t>
            </a: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 fine, </a:t>
            </a:r>
            <a:r>
              <a:rPr lang="en-US" sz="14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metalli</a:t>
            </a: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pesanti</a:t>
            </a: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,…</a:t>
            </a:r>
            <a:endParaRPr lang="de-CH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22144" y="5389351"/>
            <a:ext cx="202755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Monossido</a:t>
            </a: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 di </a:t>
            </a:r>
            <a:r>
              <a:rPr lang="en-US" sz="14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carbonio</a:t>
            </a:r>
            <a:endParaRPr lang="de-CH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8499" y="542592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Aerosol  </a:t>
            </a:r>
            <a:r>
              <a:rPr lang="en-US" sz="14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profumato</a:t>
            </a:r>
            <a:endParaRPr lang="de-CH" sz="1400" b="1" dirty="0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6891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3903492" y="3646477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6698267" y="3646477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9493043" y="3708927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</p:spTree>
    <p:extLst>
      <p:ext uri="{BB962C8B-B14F-4D97-AF65-F5344CB8AC3E}">
        <p14:creationId xmlns:p14="http://schemas.microsoft.com/office/powerpoint/2010/main" val="12984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5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Google Shape;1127;p38">
            <a:extLst>
              <a:ext uri="{FF2B5EF4-FFF2-40B4-BE49-F238E27FC236}">
                <a16:creationId xmlns:a16="http://schemas.microsoft.com/office/drawing/2014/main" id="{B7856701-D35C-C853-5D30-5785CE9D78F3}"/>
              </a:ext>
            </a:extLst>
          </p:cNvPr>
          <p:cNvSpPr/>
          <p:nvPr/>
        </p:nvSpPr>
        <p:spPr>
          <a:xfrm>
            <a:off x="629317" y="5785843"/>
            <a:ext cx="81703" cy="317077"/>
          </a:xfrm>
          <a:custGeom>
            <a:avLst/>
            <a:gdLst/>
            <a:ahLst/>
            <a:cxnLst/>
            <a:rect l="l" t="t" r="r" b="b"/>
            <a:pathLst>
              <a:path w="122555" h="475615" extrusionOk="0">
                <a:moveTo>
                  <a:pt x="41741" y="475276"/>
                </a:moveTo>
                <a:lnTo>
                  <a:pt x="25262" y="471623"/>
                </a:lnTo>
                <a:lnTo>
                  <a:pt x="11710" y="462411"/>
                </a:lnTo>
                <a:lnTo>
                  <a:pt x="2739" y="448187"/>
                </a:lnTo>
                <a:lnTo>
                  <a:pt x="0" y="429500"/>
                </a:lnTo>
                <a:lnTo>
                  <a:pt x="3043" y="374252"/>
                </a:lnTo>
                <a:lnTo>
                  <a:pt x="6956" y="319091"/>
                </a:lnTo>
                <a:lnTo>
                  <a:pt x="11565" y="263987"/>
                </a:lnTo>
                <a:lnTo>
                  <a:pt x="16696" y="208912"/>
                </a:lnTo>
                <a:lnTo>
                  <a:pt x="21479" y="167951"/>
                </a:lnTo>
                <a:lnTo>
                  <a:pt x="27131" y="127075"/>
                </a:lnTo>
                <a:lnTo>
                  <a:pt x="33132" y="86258"/>
                </a:lnTo>
                <a:lnTo>
                  <a:pt x="38958" y="45469"/>
                </a:lnTo>
                <a:lnTo>
                  <a:pt x="43925" y="26526"/>
                </a:lnTo>
                <a:lnTo>
                  <a:pt x="52949" y="12135"/>
                </a:lnTo>
                <a:lnTo>
                  <a:pt x="65568" y="3043"/>
                </a:lnTo>
                <a:lnTo>
                  <a:pt x="81318" y="0"/>
                </a:lnTo>
                <a:lnTo>
                  <a:pt x="97478" y="3614"/>
                </a:lnTo>
                <a:lnTo>
                  <a:pt x="110189" y="13479"/>
                </a:lnTo>
                <a:lnTo>
                  <a:pt x="118668" y="28816"/>
                </a:lnTo>
                <a:lnTo>
                  <a:pt x="122132" y="48848"/>
                </a:lnTo>
                <a:lnTo>
                  <a:pt x="122393" y="61800"/>
                </a:lnTo>
                <a:lnTo>
                  <a:pt x="122364" y="74809"/>
                </a:lnTo>
                <a:lnTo>
                  <a:pt x="119847" y="123225"/>
                </a:lnTo>
                <a:lnTo>
                  <a:pt x="113590" y="177422"/>
                </a:lnTo>
                <a:lnTo>
                  <a:pt x="105653" y="244291"/>
                </a:lnTo>
                <a:lnTo>
                  <a:pt x="98324" y="304766"/>
                </a:lnTo>
                <a:lnTo>
                  <a:pt x="96130" y="325830"/>
                </a:lnTo>
                <a:lnTo>
                  <a:pt x="94459" y="347010"/>
                </a:lnTo>
                <a:lnTo>
                  <a:pt x="93019" y="368189"/>
                </a:lnTo>
                <a:lnTo>
                  <a:pt x="91521" y="389253"/>
                </a:lnTo>
                <a:lnTo>
                  <a:pt x="90816" y="400404"/>
                </a:lnTo>
                <a:lnTo>
                  <a:pt x="90285" y="411642"/>
                </a:lnTo>
                <a:lnTo>
                  <a:pt x="89521" y="422822"/>
                </a:lnTo>
                <a:lnTo>
                  <a:pt x="88120" y="433801"/>
                </a:lnTo>
                <a:lnTo>
                  <a:pt x="82091" y="451989"/>
                </a:lnTo>
                <a:lnTo>
                  <a:pt x="71887" y="465253"/>
                </a:lnTo>
                <a:lnTo>
                  <a:pt x="58206" y="473159"/>
                </a:lnTo>
                <a:lnTo>
                  <a:pt x="41741" y="475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0" name="Google Shape;1128;p38">
            <a:extLst>
              <a:ext uri="{FF2B5EF4-FFF2-40B4-BE49-F238E27FC236}">
                <a16:creationId xmlns:a16="http://schemas.microsoft.com/office/drawing/2014/main" id="{B3E6AB59-C72A-F444-7505-18624C5F81FB}"/>
              </a:ext>
            </a:extLst>
          </p:cNvPr>
          <p:cNvSpPr/>
          <p:nvPr/>
        </p:nvSpPr>
        <p:spPr>
          <a:xfrm>
            <a:off x="831531" y="6217186"/>
            <a:ext cx="297180" cy="65193"/>
          </a:xfrm>
          <a:custGeom>
            <a:avLst/>
            <a:gdLst/>
            <a:ahLst/>
            <a:cxnLst/>
            <a:rect l="l" t="t" r="r" b="b"/>
            <a:pathLst>
              <a:path w="445769" h="97790" extrusionOk="0">
                <a:moveTo>
                  <a:pt x="135099" y="97553"/>
                </a:moveTo>
                <a:lnTo>
                  <a:pt x="92140" y="97390"/>
                </a:lnTo>
                <a:lnTo>
                  <a:pt x="42978" y="91552"/>
                </a:lnTo>
                <a:lnTo>
                  <a:pt x="8734" y="72159"/>
                </a:lnTo>
                <a:lnTo>
                  <a:pt x="0" y="38710"/>
                </a:lnTo>
                <a:lnTo>
                  <a:pt x="5541" y="22465"/>
                </a:lnTo>
                <a:lnTo>
                  <a:pt x="16735" y="10138"/>
                </a:lnTo>
                <a:lnTo>
                  <a:pt x="33088" y="2419"/>
                </a:lnTo>
                <a:lnTo>
                  <a:pt x="54109" y="0"/>
                </a:lnTo>
                <a:lnTo>
                  <a:pt x="150251" y="1918"/>
                </a:lnTo>
                <a:lnTo>
                  <a:pt x="246329" y="3987"/>
                </a:lnTo>
                <a:lnTo>
                  <a:pt x="342429" y="6207"/>
                </a:lnTo>
                <a:lnTo>
                  <a:pt x="390513" y="7373"/>
                </a:lnTo>
                <a:lnTo>
                  <a:pt x="396079" y="7373"/>
                </a:lnTo>
                <a:lnTo>
                  <a:pt x="434342" y="23656"/>
                </a:lnTo>
                <a:lnTo>
                  <a:pt x="445550" y="50384"/>
                </a:lnTo>
                <a:lnTo>
                  <a:pt x="443168" y="65678"/>
                </a:lnTo>
                <a:lnTo>
                  <a:pt x="407210" y="94625"/>
                </a:lnTo>
                <a:lnTo>
                  <a:pt x="347023" y="96905"/>
                </a:lnTo>
                <a:lnTo>
                  <a:pt x="236843" y="96775"/>
                </a:lnTo>
                <a:lnTo>
                  <a:pt x="182579" y="97313"/>
                </a:lnTo>
                <a:lnTo>
                  <a:pt x="135099" y="975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1" name="Google Shape;1129;p38">
            <a:extLst>
              <a:ext uri="{FF2B5EF4-FFF2-40B4-BE49-F238E27FC236}">
                <a16:creationId xmlns:a16="http://schemas.microsoft.com/office/drawing/2014/main" id="{30755A9D-96E5-7403-5B48-40C519DE8B30}"/>
              </a:ext>
            </a:extLst>
          </p:cNvPr>
          <p:cNvSpPr/>
          <p:nvPr/>
        </p:nvSpPr>
        <p:spPr>
          <a:xfrm>
            <a:off x="246121" y="6218620"/>
            <a:ext cx="285750" cy="71967"/>
          </a:xfrm>
          <a:custGeom>
            <a:avLst/>
            <a:gdLst/>
            <a:ahLst/>
            <a:cxnLst/>
            <a:rect l="l" t="t" r="r" b="b"/>
            <a:pathLst>
              <a:path w="428625" h="107950" extrusionOk="0">
                <a:moveTo>
                  <a:pt x="78806" y="107528"/>
                </a:moveTo>
                <a:lnTo>
                  <a:pt x="40195" y="104763"/>
                </a:lnTo>
                <a:lnTo>
                  <a:pt x="1975" y="73095"/>
                </a:lnTo>
                <a:lnTo>
                  <a:pt x="0" y="56836"/>
                </a:lnTo>
                <a:lnTo>
                  <a:pt x="3918" y="41643"/>
                </a:lnTo>
                <a:lnTo>
                  <a:pt x="44833" y="16282"/>
                </a:lnTo>
                <a:lnTo>
                  <a:pt x="97836" y="11495"/>
                </a:lnTo>
                <a:lnTo>
                  <a:pt x="158231" y="6810"/>
                </a:lnTo>
                <a:lnTo>
                  <a:pt x="215004" y="2922"/>
                </a:lnTo>
                <a:lnTo>
                  <a:pt x="257144" y="523"/>
                </a:lnTo>
                <a:lnTo>
                  <a:pt x="326974" y="0"/>
                </a:lnTo>
                <a:lnTo>
                  <a:pt x="353642" y="48"/>
                </a:lnTo>
                <a:lnTo>
                  <a:pt x="398494" y="3883"/>
                </a:lnTo>
                <a:lnTo>
                  <a:pt x="428235" y="38403"/>
                </a:lnTo>
                <a:lnTo>
                  <a:pt x="428221" y="55410"/>
                </a:lnTo>
                <a:lnTo>
                  <a:pt x="393915" y="90016"/>
                </a:lnTo>
                <a:lnTo>
                  <a:pt x="349390" y="94932"/>
                </a:lnTo>
                <a:lnTo>
                  <a:pt x="246263" y="100054"/>
                </a:lnTo>
                <a:lnTo>
                  <a:pt x="194736" y="102541"/>
                </a:lnTo>
                <a:lnTo>
                  <a:pt x="143253" y="104940"/>
                </a:lnTo>
                <a:lnTo>
                  <a:pt x="91831" y="107221"/>
                </a:lnTo>
                <a:lnTo>
                  <a:pt x="78806" y="1075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22" name="Google Shape;1130;p38">
            <a:extLst>
              <a:ext uri="{FF2B5EF4-FFF2-40B4-BE49-F238E27FC236}">
                <a16:creationId xmlns:a16="http://schemas.microsoft.com/office/drawing/2014/main" id="{0CCCD985-F127-C06E-B932-85002DFE05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930" y="6371157"/>
            <a:ext cx="136342" cy="1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31;p38">
            <a:extLst>
              <a:ext uri="{FF2B5EF4-FFF2-40B4-BE49-F238E27FC236}">
                <a16:creationId xmlns:a16="http://schemas.microsoft.com/office/drawing/2014/main" id="{99A13943-9BD3-FC96-677F-F36816322AF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669" y="6049365"/>
            <a:ext cx="136870" cy="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15;p38">
            <a:extLst>
              <a:ext uri="{FF2B5EF4-FFF2-40B4-BE49-F238E27FC236}">
                <a16:creationId xmlns:a16="http://schemas.microsoft.com/office/drawing/2014/main" id="{090F427D-43AF-65FC-C1FC-67821D36DC8D}"/>
              </a:ext>
            </a:extLst>
          </p:cNvPr>
          <p:cNvSpPr/>
          <p:nvPr/>
        </p:nvSpPr>
        <p:spPr>
          <a:xfrm>
            <a:off x="663647" y="736600"/>
            <a:ext cx="551603" cy="336127"/>
          </a:xfrm>
          <a:custGeom>
            <a:avLst/>
            <a:gdLst/>
            <a:ahLst/>
            <a:cxnLst/>
            <a:rect l="l" t="t" r="r" b="b"/>
            <a:pathLst>
              <a:path w="827405" h="504190" extrusionOk="0">
                <a:moveTo>
                  <a:pt x="696650" y="109010"/>
                </a:moveTo>
                <a:lnTo>
                  <a:pt x="540322" y="22433"/>
                </a:lnTo>
                <a:lnTo>
                  <a:pt x="549874" y="24819"/>
                </a:lnTo>
                <a:lnTo>
                  <a:pt x="649082" y="27499"/>
                </a:lnTo>
                <a:lnTo>
                  <a:pt x="652976" y="26753"/>
                </a:lnTo>
                <a:lnTo>
                  <a:pt x="656359" y="25723"/>
                </a:lnTo>
                <a:lnTo>
                  <a:pt x="659741" y="26144"/>
                </a:lnTo>
                <a:lnTo>
                  <a:pt x="688735" y="33491"/>
                </a:lnTo>
                <a:lnTo>
                  <a:pt x="747877" y="43016"/>
                </a:lnTo>
                <a:lnTo>
                  <a:pt x="776159" y="52873"/>
                </a:lnTo>
                <a:lnTo>
                  <a:pt x="814483" y="74097"/>
                </a:lnTo>
                <a:lnTo>
                  <a:pt x="822562" y="84378"/>
                </a:lnTo>
                <a:lnTo>
                  <a:pt x="826710" y="99741"/>
                </a:lnTo>
                <a:lnTo>
                  <a:pt x="827225" y="115996"/>
                </a:lnTo>
                <a:lnTo>
                  <a:pt x="823176" y="131175"/>
                </a:lnTo>
                <a:lnTo>
                  <a:pt x="797259" y="157470"/>
                </a:lnTo>
                <a:lnTo>
                  <a:pt x="716082" y="112513"/>
                </a:lnTo>
                <a:lnTo>
                  <a:pt x="713724" y="112659"/>
                </a:lnTo>
                <a:lnTo>
                  <a:pt x="696650" y="109010"/>
                </a:lnTo>
                <a:close/>
              </a:path>
              <a:path w="827405" h="504190" extrusionOk="0">
                <a:moveTo>
                  <a:pt x="48902" y="175642"/>
                </a:moveTo>
                <a:lnTo>
                  <a:pt x="35131" y="163660"/>
                </a:lnTo>
                <a:lnTo>
                  <a:pt x="25281" y="148042"/>
                </a:lnTo>
                <a:lnTo>
                  <a:pt x="18641" y="129848"/>
                </a:lnTo>
                <a:lnTo>
                  <a:pt x="17496" y="117599"/>
                </a:lnTo>
                <a:lnTo>
                  <a:pt x="20827" y="106378"/>
                </a:lnTo>
                <a:lnTo>
                  <a:pt x="53018" y="76298"/>
                </a:lnTo>
                <a:lnTo>
                  <a:pt x="105889" y="62026"/>
                </a:lnTo>
                <a:lnTo>
                  <a:pt x="139256" y="55825"/>
                </a:lnTo>
                <a:lnTo>
                  <a:pt x="173104" y="48439"/>
                </a:lnTo>
                <a:lnTo>
                  <a:pt x="226762" y="36055"/>
                </a:lnTo>
                <a:lnTo>
                  <a:pt x="266978" y="30744"/>
                </a:lnTo>
                <a:lnTo>
                  <a:pt x="287297" y="26028"/>
                </a:lnTo>
                <a:lnTo>
                  <a:pt x="298258" y="23388"/>
                </a:lnTo>
                <a:lnTo>
                  <a:pt x="308412" y="18849"/>
                </a:lnTo>
                <a:lnTo>
                  <a:pt x="317722" y="10939"/>
                </a:lnTo>
                <a:lnTo>
                  <a:pt x="324919" y="407"/>
                </a:lnTo>
                <a:lnTo>
                  <a:pt x="528650" y="0"/>
                </a:lnTo>
                <a:lnTo>
                  <a:pt x="529254" y="9045"/>
                </a:lnTo>
                <a:lnTo>
                  <a:pt x="533260" y="17070"/>
                </a:lnTo>
                <a:lnTo>
                  <a:pt x="540322" y="22433"/>
                </a:lnTo>
                <a:lnTo>
                  <a:pt x="696650" y="109010"/>
                </a:lnTo>
                <a:lnTo>
                  <a:pt x="688112" y="107185"/>
                </a:lnTo>
                <a:lnTo>
                  <a:pt x="635926" y="98608"/>
                </a:lnTo>
                <a:lnTo>
                  <a:pt x="608678" y="99487"/>
                </a:lnTo>
                <a:lnTo>
                  <a:pt x="598415" y="99610"/>
                </a:lnTo>
                <a:lnTo>
                  <a:pt x="587219" y="100669"/>
                </a:lnTo>
                <a:lnTo>
                  <a:pt x="576582" y="99133"/>
                </a:lnTo>
                <a:lnTo>
                  <a:pt x="565531" y="95917"/>
                </a:lnTo>
                <a:lnTo>
                  <a:pt x="555890" y="94932"/>
                </a:lnTo>
                <a:lnTo>
                  <a:pt x="545969" y="95245"/>
                </a:lnTo>
                <a:lnTo>
                  <a:pt x="535068" y="97918"/>
                </a:lnTo>
                <a:lnTo>
                  <a:pt x="524945" y="99571"/>
                </a:lnTo>
                <a:lnTo>
                  <a:pt x="508727" y="144304"/>
                </a:lnTo>
                <a:lnTo>
                  <a:pt x="416309" y="93121"/>
                </a:lnTo>
                <a:lnTo>
                  <a:pt x="373518" y="98458"/>
                </a:lnTo>
                <a:lnTo>
                  <a:pt x="343224" y="125234"/>
                </a:lnTo>
                <a:lnTo>
                  <a:pt x="332008" y="145154"/>
                </a:lnTo>
                <a:lnTo>
                  <a:pt x="318333" y="163712"/>
                </a:lnTo>
                <a:lnTo>
                  <a:pt x="303711" y="180294"/>
                </a:lnTo>
                <a:lnTo>
                  <a:pt x="195950" y="120614"/>
                </a:lnTo>
                <a:lnTo>
                  <a:pt x="193490" y="120703"/>
                </a:lnTo>
                <a:lnTo>
                  <a:pt x="181709" y="122890"/>
                </a:lnTo>
                <a:lnTo>
                  <a:pt x="170044" y="125140"/>
                </a:lnTo>
                <a:lnTo>
                  <a:pt x="158494" y="127454"/>
                </a:lnTo>
                <a:lnTo>
                  <a:pt x="147060" y="129832"/>
                </a:lnTo>
                <a:lnTo>
                  <a:pt x="141115" y="130895"/>
                </a:lnTo>
                <a:lnTo>
                  <a:pt x="140498" y="137812"/>
                </a:lnTo>
                <a:lnTo>
                  <a:pt x="146133" y="142384"/>
                </a:lnTo>
                <a:lnTo>
                  <a:pt x="156584" y="151076"/>
                </a:lnTo>
                <a:lnTo>
                  <a:pt x="164679" y="157010"/>
                </a:lnTo>
                <a:lnTo>
                  <a:pt x="171646" y="162321"/>
                </a:lnTo>
                <a:lnTo>
                  <a:pt x="271333" y="217529"/>
                </a:lnTo>
                <a:lnTo>
                  <a:pt x="269573" y="220910"/>
                </a:lnTo>
                <a:lnTo>
                  <a:pt x="267926" y="228708"/>
                </a:lnTo>
                <a:lnTo>
                  <a:pt x="269604" y="235444"/>
                </a:lnTo>
                <a:lnTo>
                  <a:pt x="274212" y="242351"/>
                </a:lnTo>
                <a:lnTo>
                  <a:pt x="278105" y="245959"/>
                </a:lnTo>
                <a:lnTo>
                  <a:pt x="282408" y="249794"/>
                </a:lnTo>
                <a:lnTo>
                  <a:pt x="288761" y="256216"/>
                </a:lnTo>
                <a:lnTo>
                  <a:pt x="487393" y="366222"/>
                </a:lnTo>
                <a:lnTo>
                  <a:pt x="487270" y="367605"/>
                </a:lnTo>
                <a:lnTo>
                  <a:pt x="388156" y="312714"/>
                </a:lnTo>
                <a:lnTo>
                  <a:pt x="374116" y="310746"/>
                </a:lnTo>
                <a:lnTo>
                  <a:pt x="365814" y="311955"/>
                </a:lnTo>
                <a:lnTo>
                  <a:pt x="353205" y="320941"/>
                </a:lnTo>
                <a:lnTo>
                  <a:pt x="358225" y="328077"/>
                </a:lnTo>
                <a:lnTo>
                  <a:pt x="362425" y="333306"/>
                </a:lnTo>
                <a:lnTo>
                  <a:pt x="365703" y="338025"/>
                </a:lnTo>
                <a:lnTo>
                  <a:pt x="368879" y="342687"/>
                </a:lnTo>
                <a:lnTo>
                  <a:pt x="372977" y="346409"/>
                </a:lnTo>
                <a:lnTo>
                  <a:pt x="481494" y="406507"/>
                </a:lnTo>
                <a:lnTo>
                  <a:pt x="481270" y="407835"/>
                </a:lnTo>
                <a:lnTo>
                  <a:pt x="101840" y="197701"/>
                </a:lnTo>
                <a:lnTo>
                  <a:pt x="66691" y="184042"/>
                </a:lnTo>
                <a:lnTo>
                  <a:pt x="48902" y="175642"/>
                </a:lnTo>
                <a:close/>
              </a:path>
              <a:path w="827405" h="504190" extrusionOk="0">
                <a:moveTo>
                  <a:pt x="589151" y="238204"/>
                </a:moveTo>
                <a:lnTo>
                  <a:pt x="510668" y="194739"/>
                </a:lnTo>
                <a:lnTo>
                  <a:pt x="515587" y="196011"/>
                </a:lnTo>
                <a:lnTo>
                  <a:pt x="528091" y="195677"/>
                </a:lnTo>
                <a:lnTo>
                  <a:pt x="535471" y="193957"/>
                </a:lnTo>
                <a:lnTo>
                  <a:pt x="542031" y="191783"/>
                </a:lnTo>
                <a:lnTo>
                  <a:pt x="637523" y="161918"/>
                </a:lnTo>
                <a:lnTo>
                  <a:pt x="681946" y="145871"/>
                </a:lnTo>
                <a:lnTo>
                  <a:pt x="718127" y="126711"/>
                </a:lnTo>
                <a:lnTo>
                  <a:pt x="721101" y="119648"/>
                </a:lnTo>
                <a:lnTo>
                  <a:pt x="721922" y="117199"/>
                </a:lnTo>
                <a:lnTo>
                  <a:pt x="717721" y="114872"/>
                </a:lnTo>
                <a:lnTo>
                  <a:pt x="716082" y="112513"/>
                </a:lnTo>
                <a:lnTo>
                  <a:pt x="797259" y="157470"/>
                </a:lnTo>
                <a:lnTo>
                  <a:pt x="769785" y="171290"/>
                </a:lnTo>
                <a:lnTo>
                  <a:pt x="739899" y="186677"/>
                </a:lnTo>
                <a:lnTo>
                  <a:pt x="709650" y="200411"/>
                </a:lnTo>
                <a:lnTo>
                  <a:pt x="677719" y="211763"/>
                </a:lnTo>
                <a:lnTo>
                  <a:pt x="648337" y="220171"/>
                </a:lnTo>
                <a:lnTo>
                  <a:pt x="618629" y="229849"/>
                </a:lnTo>
                <a:lnTo>
                  <a:pt x="589151" y="238204"/>
                </a:lnTo>
                <a:close/>
              </a:path>
              <a:path w="827405" h="504190" extrusionOk="0">
                <a:moveTo>
                  <a:pt x="487393" y="366222"/>
                </a:moveTo>
                <a:lnTo>
                  <a:pt x="288761" y="256216"/>
                </a:lnTo>
                <a:lnTo>
                  <a:pt x="295935" y="255834"/>
                </a:lnTo>
                <a:lnTo>
                  <a:pt x="304646" y="257754"/>
                </a:lnTo>
                <a:lnTo>
                  <a:pt x="313461" y="255377"/>
                </a:lnTo>
                <a:lnTo>
                  <a:pt x="353141" y="246866"/>
                </a:lnTo>
                <a:lnTo>
                  <a:pt x="396075" y="229994"/>
                </a:lnTo>
                <a:lnTo>
                  <a:pt x="411329" y="177469"/>
                </a:lnTo>
                <a:lnTo>
                  <a:pt x="414970" y="153354"/>
                </a:lnTo>
                <a:lnTo>
                  <a:pt x="421532" y="106176"/>
                </a:lnTo>
                <a:lnTo>
                  <a:pt x="421840" y="104895"/>
                </a:lnTo>
                <a:lnTo>
                  <a:pt x="422250" y="103670"/>
                </a:lnTo>
                <a:lnTo>
                  <a:pt x="422148" y="102162"/>
                </a:lnTo>
                <a:lnTo>
                  <a:pt x="419279" y="99122"/>
                </a:lnTo>
                <a:lnTo>
                  <a:pt x="416309" y="93121"/>
                </a:lnTo>
                <a:lnTo>
                  <a:pt x="508727" y="144304"/>
                </a:lnTo>
                <a:lnTo>
                  <a:pt x="508006" y="148260"/>
                </a:lnTo>
                <a:lnTo>
                  <a:pt x="507607" y="166912"/>
                </a:lnTo>
                <a:lnTo>
                  <a:pt x="509543" y="186857"/>
                </a:lnTo>
                <a:lnTo>
                  <a:pt x="510668" y="194739"/>
                </a:lnTo>
                <a:lnTo>
                  <a:pt x="589151" y="238204"/>
                </a:lnTo>
                <a:lnTo>
                  <a:pt x="559232" y="244862"/>
                </a:lnTo>
                <a:lnTo>
                  <a:pt x="545484" y="248863"/>
                </a:lnTo>
                <a:lnTo>
                  <a:pt x="532120" y="254527"/>
                </a:lnTo>
                <a:lnTo>
                  <a:pt x="518756" y="261643"/>
                </a:lnTo>
                <a:lnTo>
                  <a:pt x="500907" y="270631"/>
                </a:lnTo>
                <a:lnTo>
                  <a:pt x="488933" y="309004"/>
                </a:lnTo>
                <a:lnTo>
                  <a:pt x="488799" y="317640"/>
                </a:lnTo>
                <a:lnTo>
                  <a:pt x="488992" y="348234"/>
                </a:lnTo>
                <a:lnTo>
                  <a:pt x="487393" y="366222"/>
                </a:lnTo>
                <a:close/>
              </a:path>
              <a:path w="827405" h="504190" extrusionOk="0">
                <a:moveTo>
                  <a:pt x="271333" y="217529"/>
                </a:moveTo>
                <a:lnTo>
                  <a:pt x="171646" y="162321"/>
                </a:lnTo>
                <a:lnTo>
                  <a:pt x="175644" y="161631"/>
                </a:lnTo>
                <a:lnTo>
                  <a:pt x="184973" y="152280"/>
                </a:lnTo>
                <a:lnTo>
                  <a:pt x="190509" y="146636"/>
                </a:lnTo>
                <a:lnTo>
                  <a:pt x="195738" y="140821"/>
                </a:lnTo>
                <a:lnTo>
                  <a:pt x="201788" y="132557"/>
                </a:lnTo>
                <a:lnTo>
                  <a:pt x="202917" y="127376"/>
                </a:lnTo>
                <a:lnTo>
                  <a:pt x="201585" y="125186"/>
                </a:lnTo>
                <a:lnTo>
                  <a:pt x="200356" y="123054"/>
                </a:lnTo>
                <a:lnTo>
                  <a:pt x="303711" y="180294"/>
                </a:lnTo>
                <a:lnTo>
                  <a:pt x="302851" y="181269"/>
                </a:lnTo>
                <a:lnTo>
                  <a:pt x="286217" y="198189"/>
                </a:lnTo>
                <a:lnTo>
                  <a:pt x="281399" y="202779"/>
                </a:lnTo>
                <a:lnTo>
                  <a:pt x="277298" y="207766"/>
                </a:lnTo>
                <a:lnTo>
                  <a:pt x="273794" y="213085"/>
                </a:lnTo>
                <a:lnTo>
                  <a:pt x="271333" y="217529"/>
                </a:lnTo>
                <a:close/>
              </a:path>
              <a:path w="827405" h="504190" extrusionOk="0">
                <a:moveTo>
                  <a:pt x="481494" y="406507"/>
                </a:moveTo>
                <a:lnTo>
                  <a:pt x="375641" y="347884"/>
                </a:lnTo>
                <a:lnTo>
                  <a:pt x="380664" y="346311"/>
                </a:lnTo>
                <a:lnTo>
                  <a:pt x="384456" y="346959"/>
                </a:lnTo>
                <a:lnTo>
                  <a:pt x="386508" y="339385"/>
                </a:lnTo>
                <a:lnTo>
                  <a:pt x="389277" y="333660"/>
                </a:lnTo>
                <a:lnTo>
                  <a:pt x="389998" y="320993"/>
                </a:lnTo>
                <a:lnTo>
                  <a:pt x="388156" y="312714"/>
                </a:lnTo>
                <a:lnTo>
                  <a:pt x="487270" y="367605"/>
                </a:lnTo>
                <a:lnTo>
                  <a:pt x="486409" y="377291"/>
                </a:lnTo>
                <a:lnTo>
                  <a:pt x="481494" y="406507"/>
                </a:lnTo>
                <a:close/>
              </a:path>
              <a:path w="827405" h="504190" extrusionOk="0">
                <a:moveTo>
                  <a:pt x="22701" y="447127"/>
                </a:moveTo>
                <a:lnTo>
                  <a:pt x="16094" y="442016"/>
                </a:lnTo>
                <a:lnTo>
                  <a:pt x="10890" y="434779"/>
                </a:lnTo>
                <a:lnTo>
                  <a:pt x="2969" y="421682"/>
                </a:lnTo>
                <a:lnTo>
                  <a:pt x="0" y="414230"/>
                </a:lnTo>
                <a:lnTo>
                  <a:pt x="514" y="408708"/>
                </a:lnTo>
                <a:lnTo>
                  <a:pt x="24714" y="352426"/>
                </a:lnTo>
                <a:lnTo>
                  <a:pt x="56822" y="312138"/>
                </a:lnTo>
                <a:lnTo>
                  <a:pt x="73932" y="295482"/>
                </a:lnTo>
                <a:lnTo>
                  <a:pt x="89733" y="279553"/>
                </a:lnTo>
                <a:lnTo>
                  <a:pt x="103997" y="262773"/>
                </a:lnTo>
                <a:lnTo>
                  <a:pt x="117531" y="245588"/>
                </a:lnTo>
                <a:lnTo>
                  <a:pt x="131757" y="227335"/>
                </a:lnTo>
                <a:lnTo>
                  <a:pt x="135859" y="222348"/>
                </a:lnTo>
                <a:lnTo>
                  <a:pt x="133811" y="216858"/>
                </a:lnTo>
                <a:lnTo>
                  <a:pt x="121985" y="208857"/>
                </a:lnTo>
                <a:lnTo>
                  <a:pt x="481270" y="407835"/>
                </a:lnTo>
                <a:lnTo>
                  <a:pt x="479871" y="417222"/>
                </a:lnTo>
                <a:lnTo>
                  <a:pt x="228490" y="278004"/>
                </a:lnTo>
                <a:lnTo>
                  <a:pt x="224391" y="278637"/>
                </a:lnTo>
                <a:lnTo>
                  <a:pt x="215986" y="279789"/>
                </a:lnTo>
                <a:lnTo>
                  <a:pt x="216498" y="282976"/>
                </a:lnTo>
                <a:lnTo>
                  <a:pt x="217316" y="287785"/>
                </a:lnTo>
                <a:lnTo>
                  <a:pt x="477671" y="431974"/>
                </a:lnTo>
                <a:lnTo>
                  <a:pt x="476871" y="437338"/>
                </a:lnTo>
                <a:lnTo>
                  <a:pt x="475906" y="441158"/>
                </a:lnTo>
                <a:lnTo>
                  <a:pt x="302747" y="345260"/>
                </a:lnTo>
                <a:lnTo>
                  <a:pt x="291385" y="341871"/>
                </a:lnTo>
                <a:lnTo>
                  <a:pt x="246633" y="351929"/>
                </a:lnTo>
                <a:lnTo>
                  <a:pt x="205926" y="370034"/>
                </a:lnTo>
                <a:lnTo>
                  <a:pt x="197072" y="373841"/>
                </a:lnTo>
                <a:lnTo>
                  <a:pt x="149908" y="391273"/>
                </a:lnTo>
                <a:lnTo>
                  <a:pt x="98291" y="423661"/>
                </a:lnTo>
                <a:lnTo>
                  <a:pt x="73885" y="442083"/>
                </a:lnTo>
                <a:lnTo>
                  <a:pt x="63237" y="447800"/>
                </a:lnTo>
                <a:lnTo>
                  <a:pt x="52591" y="449163"/>
                </a:lnTo>
                <a:lnTo>
                  <a:pt x="41752" y="448967"/>
                </a:lnTo>
                <a:lnTo>
                  <a:pt x="31145" y="448900"/>
                </a:lnTo>
                <a:lnTo>
                  <a:pt x="22701" y="447127"/>
                </a:lnTo>
                <a:close/>
              </a:path>
              <a:path w="827405" h="504190" extrusionOk="0">
                <a:moveTo>
                  <a:pt x="477671" y="431974"/>
                </a:moveTo>
                <a:lnTo>
                  <a:pt x="218136" y="288239"/>
                </a:lnTo>
                <a:lnTo>
                  <a:pt x="222440" y="287719"/>
                </a:lnTo>
                <a:lnTo>
                  <a:pt x="226233" y="286916"/>
                </a:lnTo>
                <a:lnTo>
                  <a:pt x="230230" y="286226"/>
                </a:lnTo>
                <a:lnTo>
                  <a:pt x="229513" y="284377"/>
                </a:lnTo>
                <a:lnTo>
                  <a:pt x="228899" y="282585"/>
                </a:lnTo>
                <a:lnTo>
                  <a:pt x="228490" y="278004"/>
                </a:lnTo>
                <a:lnTo>
                  <a:pt x="479871" y="417222"/>
                </a:lnTo>
                <a:lnTo>
                  <a:pt x="477671" y="431974"/>
                </a:lnTo>
                <a:close/>
              </a:path>
              <a:path w="827405" h="504190" extrusionOk="0">
                <a:moveTo>
                  <a:pt x="409799" y="501815"/>
                </a:moveTo>
                <a:lnTo>
                  <a:pt x="381484" y="471616"/>
                </a:lnTo>
                <a:lnTo>
                  <a:pt x="357270" y="427719"/>
                </a:lnTo>
                <a:lnTo>
                  <a:pt x="349417" y="408852"/>
                </a:lnTo>
                <a:lnTo>
                  <a:pt x="338910" y="392871"/>
                </a:lnTo>
                <a:lnTo>
                  <a:pt x="328904" y="375716"/>
                </a:lnTo>
                <a:lnTo>
                  <a:pt x="319474" y="358879"/>
                </a:lnTo>
                <a:lnTo>
                  <a:pt x="313148" y="351020"/>
                </a:lnTo>
                <a:lnTo>
                  <a:pt x="475906" y="441158"/>
                </a:lnTo>
                <a:lnTo>
                  <a:pt x="473009" y="452620"/>
                </a:lnTo>
                <a:lnTo>
                  <a:pt x="466293" y="466321"/>
                </a:lnTo>
                <a:lnTo>
                  <a:pt x="442084" y="497919"/>
                </a:lnTo>
                <a:lnTo>
                  <a:pt x="426277" y="503682"/>
                </a:lnTo>
                <a:lnTo>
                  <a:pt x="417817" y="503352"/>
                </a:lnTo>
                <a:lnTo>
                  <a:pt x="409799" y="5018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5" name="Google Shape;1116;p38">
            <a:extLst>
              <a:ext uri="{FF2B5EF4-FFF2-40B4-BE49-F238E27FC236}">
                <a16:creationId xmlns:a16="http://schemas.microsoft.com/office/drawing/2014/main" id="{F84975CB-228D-772C-67AB-9DF2D05CC5A2}"/>
              </a:ext>
            </a:extLst>
          </p:cNvPr>
          <p:cNvSpPr/>
          <p:nvPr/>
        </p:nvSpPr>
        <p:spPr>
          <a:xfrm>
            <a:off x="844729" y="1183133"/>
            <a:ext cx="504190" cy="354753"/>
          </a:xfrm>
          <a:custGeom>
            <a:avLst/>
            <a:gdLst/>
            <a:ahLst/>
            <a:cxnLst/>
            <a:rect l="l" t="t" r="r" b="b"/>
            <a:pathLst>
              <a:path w="756285" h="532130" extrusionOk="0">
                <a:moveTo>
                  <a:pt x="510654" y="75247"/>
                </a:moveTo>
                <a:lnTo>
                  <a:pt x="434541" y="33095"/>
                </a:lnTo>
                <a:lnTo>
                  <a:pt x="442638" y="33224"/>
                </a:lnTo>
                <a:lnTo>
                  <a:pt x="454118" y="27968"/>
                </a:lnTo>
                <a:lnTo>
                  <a:pt x="451148" y="21967"/>
                </a:lnTo>
                <a:lnTo>
                  <a:pt x="448895" y="16364"/>
                </a:lnTo>
                <a:lnTo>
                  <a:pt x="446437" y="9196"/>
                </a:lnTo>
                <a:lnTo>
                  <a:pt x="450026" y="5377"/>
                </a:lnTo>
                <a:lnTo>
                  <a:pt x="456073" y="2919"/>
                </a:lnTo>
                <a:lnTo>
                  <a:pt x="477016" y="0"/>
                </a:lnTo>
                <a:lnTo>
                  <a:pt x="495389" y="7272"/>
                </a:lnTo>
                <a:lnTo>
                  <a:pt x="509168" y="20709"/>
                </a:lnTo>
                <a:lnTo>
                  <a:pt x="513865" y="40732"/>
                </a:lnTo>
                <a:lnTo>
                  <a:pt x="513670" y="43527"/>
                </a:lnTo>
                <a:lnTo>
                  <a:pt x="478102" y="23829"/>
                </a:lnTo>
                <a:lnTo>
                  <a:pt x="472977" y="25346"/>
                </a:lnTo>
                <a:lnTo>
                  <a:pt x="469082" y="26093"/>
                </a:lnTo>
                <a:lnTo>
                  <a:pt x="463238" y="33018"/>
                </a:lnTo>
                <a:lnTo>
                  <a:pt x="464466" y="39505"/>
                </a:lnTo>
                <a:lnTo>
                  <a:pt x="511767" y="65702"/>
                </a:lnTo>
                <a:lnTo>
                  <a:pt x="511486" y="68449"/>
                </a:lnTo>
                <a:lnTo>
                  <a:pt x="510654" y="75247"/>
                </a:lnTo>
                <a:close/>
              </a:path>
              <a:path w="756285" h="532130" extrusionOk="0">
                <a:moveTo>
                  <a:pt x="511767" y="65702"/>
                </a:moveTo>
                <a:lnTo>
                  <a:pt x="464466" y="39505"/>
                </a:lnTo>
                <a:lnTo>
                  <a:pt x="472971" y="42764"/>
                </a:lnTo>
                <a:lnTo>
                  <a:pt x="479633" y="40647"/>
                </a:lnTo>
                <a:lnTo>
                  <a:pt x="479326" y="40476"/>
                </a:lnTo>
                <a:lnTo>
                  <a:pt x="480148" y="35124"/>
                </a:lnTo>
                <a:lnTo>
                  <a:pt x="479124" y="30202"/>
                </a:lnTo>
                <a:lnTo>
                  <a:pt x="478102" y="23829"/>
                </a:lnTo>
                <a:lnTo>
                  <a:pt x="513670" y="43527"/>
                </a:lnTo>
                <a:lnTo>
                  <a:pt x="512891" y="54710"/>
                </a:lnTo>
                <a:lnTo>
                  <a:pt x="511767" y="65702"/>
                </a:lnTo>
                <a:close/>
              </a:path>
              <a:path w="756285" h="532130" extrusionOk="0">
                <a:moveTo>
                  <a:pt x="341350" y="231186"/>
                </a:moveTo>
                <a:lnTo>
                  <a:pt x="187200" y="145815"/>
                </a:lnTo>
                <a:lnTo>
                  <a:pt x="189455" y="144161"/>
                </a:lnTo>
                <a:lnTo>
                  <a:pt x="198558" y="140492"/>
                </a:lnTo>
                <a:lnTo>
                  <a:pt x="207699" y="139747"/>
                </a:lnTo>
                <a:lnTo>
                  <a:pt x="216994" y="140539"/>
                </a:lnTo>
                <a:lnTo>
                  <a:pt x="226557" y="141480"/>
                </a:lnTo>
                <a:lnTo>
                  <a:pt x="239715" y="142960"/>
                </a:lnTo>
                <a:lnTo>
                  <a:pt x="251808" y="140947"/>
                </a:lnTo>
                <a:lnTo>
                  <a:pt x="263267" y="135679"/>
                </a:lnTo>
                <a:lnTo>
                  <a:pt x="273911" y="128508"/>
                </a:lnTo>
                <a:lnTo>
                  <a:pt x="282179" y="121473"/>
                </a:lnTo>
                <a:lnTo>
                  <a:pt x="290006" y="115645"/>
                </a:lnTo>
                <a:lnTo>
                  <a:pt x="298831" y="110371"/>
                </a:lnTo>
                <a:lnTo>
                  <a:pt x="308866" y="107218"/>
                </a:lnTo>
                <a:lnTo>
                  <a:pt x="312658" y="106415"/>
                </a:lnTo>
                <a:lnTo>
                  <a:pt x="315734" y="102311"/>
                </a:lnTo>
                <a:lnTo>
                  <a:pt x="360740" y="61907"/>
                </a:lnTo>
                <a:lnTo>
                  <a:pt x="407486" y="28273"/>
                </a:lnTo>
                <a:lnTo>
                  <a:pt x="419260" y="24632"/>
                </a:lnTo>
                <a:lnTo>
                  <a:pt x="425603" y="25241"/>
                </a:lnTo>
                <a:lnTo>
                  <a:pt x="431570" y="29998"/>
                </a:lnTo>
                <a:lnTo>
                  <a:pt x="434541" y="33095"/>
                </a:lnTo>
                <a:lnTo>
                  <a:pt x="510654" y="75247"/>
                </a:lnTo>
                <a:lnTo>
                  <a:pt x="507491" y="101079"/>
                </a:lnTo>
                <a:lnTo>
                  <a:pt x="506891" y="108006"/>
                </a:lnTo>
                <a:lnTo>
                  <a:pt x="455434" y="79508"/>
                </a:lnTo>
                <a:lnTo>
                  <a:pt x="452974" y="79597"/>
                </a:lnTo>
                <a:lnTo>
                  <a:pt x="450719" y="79800"/>
                </a:lnTo>
                <a:lnTo>
                  <a:pt x="450616" y="82646"/>
                </a:lnTo>
                <a:lnTo>
                  <a:pt x="450615" y="85549"/>
                </a:lnTo>
                <a:lnTo>
                  <a:pt x="451127" y="87285"/>
                </a:lnTo>
                <a:lnTo>
                  <a:pt x="499409" y="114024"/>
                </a:lnTo>
                <a:lnTo>
                  <a:pt x="492271" y="118781"/>
                </a:lnTo>
                <a:lnTo>
                  <a:pt x="488893" y="128525"/>
                </a:lnTo>
                <a:lnTo>
                  <a:pt x="491146" y="138483"/>
                </a:lnTo>
                <a:lnTo>
                  <a:pt x="498044" y="156821"/>
                </a:lnTo>
                <a:lnTo>
                  <a:pt x="495992" y="162944"/>
                </a:lnTo>
                <a:lnTo>
                  <a:pt x="412991" y="116976"/>
                </a:lnTo>
                <a:lnTo>
                  <a:pt x="407662" y="118380"/>
                </a:lnTo>
                <a:lnTo>
                  <a:pt x="406124" y="118980"/>
                </a:lnTo>
                <a:lnTo>
                  <a:pt x="395722" y="127737"/>
                </a:lnTo>
                <a:lnTo>
                  <a:pt x="386031" y="135436"/>
                </a:lnTo>
                <a:lnTo>
                  <a:pt x="376417" y="143177"/>
                </a:lnTo>
                <a:lnTo>
                  <a:pt x="366245" y="152061"/>
                </a:lnTo>
                <a:lnTo>
                  <a:pt x="362042" y="155541"/>
                </a:lnTo>
                <a:lnTo>
                  <a:pt x="358146" y="159190"/>
                </a:lnTo>
                <a:lnTo>
                  <a:pt x="353738" y="164007"/>
                </a:lnTo>
                <a:lnTo>
                  <a:pt x="354864" y="168986"/>
                </a:lnTo>
                <a:lnTo>
                  <a:pt x="499705" y="249202"/>
                </a:lnTo>
                <a:lnTo>
                  <a:pt x="498936" y="251679"/>
                </a:lnTo>
                <a:lnTo>
                  <a:pt x="616223" y="316635"/>
                </a:lnTo>
                <a:lnTo>
                  <a:pt x="615547" y="317712"/>
                </a:lnTo>
                <a:lnTo>
                  <a:pt x="611447" y="318345"/>
                </a:lnTo>
                <a:lnTo>
                  <a:pt x="532135" y="274420"/>
                </a:lnTo>
                <a:lnTo>
                  <a:pt x="527932" y="277900"/>
                </a:lnTo>
                <a:lnTo>
                  <a:pt x="523524" y="279814"/>
                </a:lnTo>
                <a:lnTo>
                  <a:pt x="523626" y="281322"/>
                </a:lnTo>
                <a:lnTo>
                  <a:pt x="523112" y="285393"/>
                </a:lnTo>
                <a:lnTo>
                  <a:pt x="524956" y="289317"/>
                </a:lnTo>
                <a:lnTo>
                  <a:pt x="527210" y="292017"/>
                </a:lnTo>
                <a:lnTo>
                  <a:pt x="583627" y="323262"/>
                </a:lnTo>
                <a:lnTo>
                  <a:pt x="571377" y="322285"/>
                </a:lnTo>
                <a:lnTo>
                  <a:pt x="564954" y="323083"/>
                </a:lnTo>
                <a:lnTo>
                  <a:pt x="558050" y="325067"/>
                </a:lnTo>
                <a:lnTo>
                  <a:pt x="551694" y="325902"/>
                </a:lnTo>
                <a:lnTo>
                  <a:pt x="537451" y="328176"/>
                </a:lnTo>
                <a:lnTo>
                  <a:pt x="376615" y="239103"/>
                </a:lnTo>
                <a:lnTo>
                  <a:pt x="368678" y="236159"/>
                </a:lnTo>
                <a:lnTo>
                  <a:pt x="357175" y="235595"/>
                </a:lnTo>
                <a:lnTo>
                  <a:pt x="341350" y="231186"/>
                </a:lnTo>
                <a:close/>
              </a:path>
              <a:path w="756285" h="532130" extrusionOk="0">
                <a:moveTo>
                  <a:pt x="754833" y="262741"/>
                </a:moveTo>
                <a:lnTo>
                  <a:pt x="690974" y="227375"/>
                </a:lnTo>
                <a:lnTo>
                  <a:pt x="697502" y="229538"/>
                </a:lnTo>
                <a:lnTo>
                  <a:pt x="704627" y="229129"/>
                </a:lnTo>
                <a:lnTo>
                  <a:pt x="712222" y="227528"/>
                </a:lnTo>
                <a:lnTo>
                  <a:pt x="721067" y="226620"/>
                </a:lnTo>
                <a:lnTo>
                  <a:pt x="736909" y="232490"/>
                </a:lnTo>
                <a:lnTo>
                  <a:pt x="743888" y="237807"/>
                </a:lnTo>
                <a:lnTo>
                  <a:pt x="752790" y="247092"/>
                </a:lnTo>
                <a:lnTo>
                  <a:pt x="756091" y="257630"/>
                </a:lnTo>
                <a:lnTo>
                  <a:pt x="754833" y="262741"/>
                </a:lnTo>
                <a:close/>
              </a:path>
              <a:path w="756285" h="532130" extrusionOk="0">
                <a:moveTo>
                  <a:pt x="499409" y="114024"/>
                </a:moveTo>
                <a:lnTo>
                  <a:pt x="451127" y="87285"/>
                </a:lnTo>
                <a:lnTo>
                  <a:pt x="456559" y="85938"/>
                </a:lnTo>
                <a:lnTo>
                  <a:pt x="456457" y="84430"/>
                </a:lnTo>
                <a:lnTo>
                  <a:pt x="457175" y="81924"/>
                </a:lnTo>
                <a:lnTo>
                  <a:pt x="456766" y="80245"/>
                </a:lnTo>
                <a:lnTo>
                  <a:pt x="506891" y="108006"/>
                </a:lnTo>
                <a:lnTo>
                  <a:pt x="506771" y="109391"/>
                </a:lnTo>
                <a:lnTo>
                  <a:pt x="502978" y="111646"/>
                </a:lnTo>
                <a:lnTo>
                  <a:pt x="499409" y="114024"/>
                </a:lnTo>
                <a:close/>
              </a:path>
              <a:path w="756285" h="532130" extrusionOk="0">
                <a:moveTo>
                  <a:pt x="703396" y="302487"/>
                </a:moveTo>
                <a:lnTo>
                  <a:pt x="506102" y="193222"/>
                </a:lnTo>
                <a:lnTo>
                  <a:pt x="516172" y="194444"/>
                </a:lnTo>
                <a:lnTo>
                  <a:pt x="554481" y="198239"/>
                </a:lnTo>
                <a:lnTo>
                  <a:pt x="592741" y="203459"/>
                </a:lnTo>
                <a:lnTo>
                  <a:pt x="630790" y="210013"/>
                </a:lnTo>
                <a:lnTo>
                  <a:pt x="674407" y="218200"/>
                </a:lnTo>
                <a:lnTo>
                  <a:pt x="681991" y="218045"/>
                </a:lnTo>
                <a:lnTo>
                  <a:pt x="684552" y="222367"/>
                </a:lnTo>
                <a:lnTo>
                  <a:pt x="690974" y="227375"/>
                </a:lnTo>
                <a:lnTo>
                  <a:pt x="754833" y="262741"/>
                </a:lnTo>
                <a:lnTo>
                  <a:pt x="753261" y="269129"/>
                </a:lnTo>
                <a:lnTo>
                  <a:pt x="745617" y="277962"/>
                </a:lnTo>
                <a:lnTo>
                  <a:pt x="738544" y="284207"/>
                </a:lnTo>
                <a:lnTo>
                  <a:pt x="663228" y="242496"/>
                </a:lnTo>
                <a:lnTo>
                  <a:pt x="657693" y="245237"/>
                </a:lnTo>
                <a:lnTo>
                  <a:pt x="652056" y="246470"/>
                </a:lnTo>
                <a:lnTo>
                  <a:pt x="651542" y="249090"/>
                </a:lnTo>
                <a:lnTo>
                  <a:pt x="651233" y="253274"/>
                </a:lnTo>
                <a:lnTo>
                  <a:pt x="653281" y="258763"/>
                </a:lnTo>
                <a:lnTo>
                  <a:pt x="654407" y="263742"/>
                </a:lnTo>
                <a:lnTo>
                  <a:pt x="724731" y="302689"/>
                </a:lnTo>
                <a:lnTo>
                  <a:pt x="721978" y="304067"/>
                </a:lnTo>
                <a:lnTo>
                  <a:pt x="710560" y="297744"/>
                </a:lnTo>
                <a:lnTo>
                  <a:pt x="706358" y="296869"/>
                </a:lnTo>
                <a:lnTo>
                  <a:pt x="703396" y="302487"/>
                </a:lnTo>
                <a:close/>
              </a:path>
              <a:path w="756285" h="532130" extrusionOk="0">
                <a:moveTo>
                  <a:pt x="724731" y="302689"/>
                </a:moveTo>
                <a:lnTo>
                  <a:pt x="654407" y="263742"/>
                </a:lnTo>
                <a:lnTo>
                  <a:pt x="659020" y="261941"/>
                </a:lnTo>
                <a:lnTo>
                  <a:pt x="665989" y="261446"/>
                </a:lnTo>
                <a:lnTo>
                  <a:pt x="667733" y="258056"/>
                </a:lnTo>
                <a:lnTo>
                  <a:pt x="669374" y="254610"/>
                </a:lnTo>
                <a:lnTo>
                  <a:pt x="665378" y="249493"/>
                </a:lnTo>
                <a:lnTo>
                  <a:pt x="663228" y="242496"/>
                </a:lnTo>
                <a:lnTo>
                  <a:pt x="738544" y="284207"/>
                </a:lnTo>
                <a:lnTo>
                  <a:pt x="735755" y="288469"/>
                </a:lnTo>
                <a:lnTo>
                  <a:pt x="733998" y="291851"/>
                </a:lnTo>
                <a:lnTo>
                  <a:pt x="731878" y="296484"/>
                </a:lnTo>
                <a:lnTo>
                  <a:pt x="730237" y="299931"/>
                </a:lnTo>
                <a:lnTo>
                  <a:pt x="724731" y="302689"/>
                </a:lnTo>
                <a:close/>
              </a:path>
              <a:path w="756285" h="532130" extrusionOk="0">
                <a:moveTo>
                  <a:pt x="499705" y="249202"/>
                </a:moveTo>
                <a:lnTo>
                  <a:pt x="354864" y="168986"/>
                </a:lnTo>
                <a:lnTo>
                  <a:pt x="366813" y="168345"/>
                </a:lnTo>
                <a:lnTo>
                  <a:pt x="377103" y="169689"/>
                </a:lnTo>
                <a:lnTo>
                  <a:pt x="388547" y="168768"/>
                </a:lnTo>
                <a:lnTo>
                  <a:pt x="401906" y="168907"/>
                </a:lnTo>
                <a:lnTo>
                  <a:pt x="404162" y="165801"/>
                </a:lnTo>
                <a:lnTo>
                  <a:pt x="407442" y="163263"/>
                </a:lnTo>
                <a:lnTo>
                  <a:pt x="412201" y="145573"/>
                </a:lnTo>
                <a:lnTo>
                  <a:pt x="414470" y="136668"/>
                </a:lnTo>
                <a:lnTo>
                  <a:pt x="416575" y="127671"/>
                </a:lnTo>
                <a:lnTo>
                  <a:pt x="417704" y="123941"/>
                </a:lnTo>
                <a:lnTo>
                  <a:pt x="416270" y="120244"/>
                </a:lnTo>
                <a:lnTo>
                  <a:pt x="412991" y="116976"/>
                </a:lnTo>
                <a:lnTo>
                  <a:pt x="495992" y="162944"/>
                </a:lnTo>
                <a:lnTo>
                  <a:pt x="495172" y="165393"/>
                </a:lnTo>
                <a:lnTo>
                  <a:pt x="495784" y="172990"/>
                </a:lnTo>
                <a:lnTo>
                  <a:pt x="496532" y="183567"/>
                </a:lnTo>
                <a:lnTo>
                  <a:pt x="499865" y="189768"/>
                </a:lnTo>
                <a:lnTo>
                  <a:pt x="703396" y="302487"/>
                </a:lnTo>
                <a:lnTo>
                  <a:pt x="701026" y="306981"/>
                </a:lnTo>
                <a:lnTo>
                  <a:pt x="699897" y="309260"/>
                </a:lnTo>
                <a:lnTo>
                  <a:pt x="692928" y="309755"/>
                </a:lnTo>
                <a:lnTo>
                  <a:pt x="688213" y="310048"/>
                </a:lnTo>
                <a:lnTo>
                  <a:pt x="682782" y="308492"/>
                </a:lnTo>
                <a:lnTo>
                  <a:pt x="676121" y="304803"/>
                </a:lnTo>
                <a:lnTo>
                  <a:pt x="671304" y="305039"/>
                </a:lnTo>
                <a:lnTo>
                  <a:pt x="666589" y="306783"/>
                </a:lnTo>
                <a:lnTo>
                  <a:pt x="664435" y="314300"/>
                </a:lnTo>
                <a:lnTo>
                  <a:pt x="663068" y="314995"/>
                </a:lnTo>
                <a:lnTo>
                  <a:pt x="636354" y="300200"/>
                </a:lnTo>
                <a:lnTo>
                  <a:pt x="630362" y="299785"/>
                </a:lnTo>
                <a:lnTo>
                  <a:pt x="626766" y="302149"/>
                </a:lnTo>
                <a:lnTo>
                  <a:pt x="508472" y="236636"/>
                </a:lnTo>
                <a:lnTo>
                  <a:pt x="503758" y="236928"/>
                </a:lnTo>
                <a:lnTo>
                  <a:pt x="501809" y="241656"/>
                </a:lnTo>
                <a:lnTo>
                  <a:pt x="500475" y="246724"/>
                </a:lnTo>
                <a:lnTo>
                  <a:pt x="499705" y="249202"/>
                </a:lnTo>
                <a:close/>
              </a:path>
              <a:path w="756285" h="532130" extrusionOk="0">
                <a:moveTo>
                  <a:pt x="720602" y="304757"/>
                </a:moveTo>
                <a:lnTo>
                  <a:pt x="718347" y="303508"/>
                </a:lnTo>
                <a:lnTo>
                  <a:pt x="710560" y="297744"/>
                </a:lnTo>
                <a:lnTo>
                  <a:pt x="721978" y="304067"/>
                </a:lnTo>
                <a:lnTo>
                  <a:pt x="720602" y="304757"/>
                </a:lnTo>
                <a:close/>
              </a:path>
              <a:path w="756285" h="532130" extrusionOk="0">
                <a:moveTo>
                  <a:pt x="646599" y="321843"/>
                </a:moveTo>
                <a:lnTo>
                  <a:pt x="644040" y="311716"/>
                </a:lnTo>
                <a:lnTo>
                  <a:pt x="643221" y="309810"/>
                </a:lnTo>
                <a:lnTo>
                  <a:pt x="643222" y="306907"/>
                </a:lnTo>
                <a:lnTo>
                  <a:pt x="642095" y="304831"/>
                </a:lnTo>
                <a:lnTo>
                  <a:pt x="636354" y="300200"/>
                </a:lnTo>
                <a:lnTo>
                  <a:pt x="663068" y="314995"/>
                </a:lnTo>
                <a:lnTo>
                  <a:pt x="660335" y="316384"/>
                </a:lnTo>
                <a:lnTo>
                  <a:pt x="654082" y="320180"/>
                </a:lnTo>
                <a:lnTo>
                  <a:pt x="646599" y="321843"/>
                </a:lnTo>
                <a:close/>
              </a:path>
              <a:path w="756285" h="532130" extrusionOk="0">
                <a:moveTo>
                  <a:pt x="616223" y="316635"/>
                </a:moveTo>
                <a:lnTo>
                  <a:pt x="498936" y="251679"/>
                </a:lnTo>
                <a:lnTo>
                  <a:pt x="503035" y="252498"/>
                </a:lnTo>
                <a:lnTo>
                  <a:pt x="506110" y="252749"/>
                </a:lnTo>
                <a:lnTo>
                  <a:pt x="507135" y="251865"/>
                </a:lnTo>
                <a:lnTo>
                  <a:pt x="511133" y="248272"/>
                </a:lnTo>
                <a:lnTo>
                  <a:pt x="513492" y="243771"/>
                </a:lnTo>
                <a:lnTo>
                  <a:pt x="509087" y="238428"/>
                </a:lnTo>
                <a:lnTo>
                  <a:pt x="508472" y="236636"/>
                </a:lnTo>
                <a:lnTo>
                  <a:pt x="626766" y="302149"/>
                </a:lnTo>
                <a:lnTo>
                  <a:pt x="624368" y="303724"/>
                </a:lnTo>
                <a:lnTo>
                  <a:pt x="618008" y="313268"/>
                </a:lnTo>
                <a:lnTo>
                  <a:pt x="618254" y="313404"/>
                </a:lnTo>
                <a:lnTo>
                  <a:pt x="616223" y="316635"/>
                </a:lnTo>
                <a:close/>
              </a:path>
              <a:path w="756285" h="532130" extrusionOk="0">
                <a:moveTo>
                  <a:pt x="618254" y="313404"/>
                </a:moveTo>
                <a:lnTo>
                  <a:pt x="618008" y="313268"/>
                </a:lnTo>
                <a:lnTo>
                  <a:pt x="618930" y="312327"/>
                </a:lnTo>
                <a:lnTo>
                  <a:pt x="618254" y="313404"/>
                </a:lnTo>
                <a:close/>
              </a:path>
              <a:path w="756285" h="532130" extrusionOk="0">
                <a:moveTo>
                  <a:pt x="583627" y="323262"/>
                </a:moveTo>
                <a:lnTo>
                  <a:pt x="528644" y="292812"/>
                </a:lnTo>
                <a:lnTo>
                  <a:pt x="533154" y="290954"/>
                </a:lnTo>
                <a:lnTo>
                  <a:pt x="535922" y="291035"/>
                </a:lnTo>
                <a:lnTo>
                  <a:pt x="533874" y="284094"/>
                </a:lnTo>
                <a:lnTo>
                  <a:pt x="532135" y="274420"/>
                </a:lnTo>
                <a:lnTo>
                  <a:pt x="611447" y="318345"/>
                </a:lnTo>
                <a:lnTo>
                  <a:pt x="602951" y="320898"/>
                </a:lnTo>
                <a:lnTo>
                  <a:pt x="595137" y="322378"/>
                </a:lnTo>
                <a:lnTo>
                  <a:pt x="586689" y="323507"/>
                </a:lnTo>
                <a:lnTo>
                  <a:pt x="583627" y="323262"/>
                </a:lnTo>
                <a:close/>
              </a:path>
              <a:path w="756285" h="532130" extrusionOk="0">
                <a:moveTo>
                  <a:pt x="468057" y="394271"/>
                </a:moveTo>
                <a:lnTo>
                  <a:pt x="264099" y="281316"/>
                </a:lnTo>
                <a:lnTo>
                  <a:pt x="278056" y="283239"/>
                </a:lnTo>
                <a:lnTo>
                  <a:pt x="300509" y="281155"/>
                </a:lnTo>
                <a:lnTo>
                  <a:pt x="309060" y="280084"/>
                </a:lnTo>
                <a:lnTo>
                  <a:pt x="326394" y="278070"/>
                </a:lnTo>
                <a:lnTo>
                  <a:pt x="334946" y="276999"/>
                </a:lnTo>
                <a:lnTo>
                  <a:pt x="373074" y="270532"/>
                </a:lnTo>
                <a:lnTo>
                  <a:pt x="377380" y="265658"/>
                </a:lnTo>
                <a:lnTo>
                  <a:pt x="379840" y="264117"/>
                </a:lnTo>
                <a:lnTo>
                  <a:pt x="383301" y="252968"/>
                </a:lnTo>
                <a:lnTo>
                  <a:pt x="381755" y="244853"/>
                </a:lnTo>
                <a:lnTo>
                  <a:pt x="376615" y="239103"/>
                </a:lnTo>
                <a:lnTo>
                  <a:pt x="537451" y="328176"/>
                </a:lnTo>
                <a:lnTo>
                  <a:pt x="519139" y="331100"/>
                </a:lnTo>
                <a:lnTo>
                  <a:pt x="503376" y="332533"/>
                </a:lnTo>
                <a:lnTo>
                  <a:pt x="486815" y="334975"/>
                </a:lnTo>
                <a:lnTo>
                  <a:pt x="466419" y="361425"/>
                </a:lnTo>
                <a:lnTo>
                  <a:pt x="328794" y="285206"/>
                </a:lnTo>
                <a:lnTo>
                  <a:pt x="325720" y="284955"/>
                </a:lnTo>
                <a:lnTo>
                  <a:pt x="323977" y="286894"/>
                </a:lnTo>
                <a:lnTo>
                  <a:pt x="324078" y="289853"/>
                </a:lnTo>
                <a:lnTo>
                  <a:pt x="324078" y="291305"/>
                </a:lnTo>
                <a:lnTo>
                  <a:pt x="465828" y="369808"/>
                </a:lnTo>
                <a:lnTo>
                  <a:pt x="465970" y="380049"/>
                </a:lnTo>
                <a:lnTo>
                  <a:pt x="468057" y="394271"/>
                </a:lnTo>
                <a:close/>
              </a:path>
              <a:path w="756285" h="532130" extrusionOk="0">
                <a:moveTo>
                  <a:pt x="38141" y="192470"/>
                </a:moveTo>
                <a:lnTo>
                  <a:pt x="3946" y="169177"/>
                </a:lnTo>
                <a:lnTo>
                  <a:pt x="0" y="151023"/>
                </a:lnTo>
                <a:lnTo>
                  <a:pt x="467" y="141119"/>
                </a:lnTo>
                <a:lnTo>
                  <a:pt x="366" y="138159"/>
                </a:lnTo>
                <a:lnTo>
                  <a:pt x="5082" y="132061"/>
                </a:lnTo>
                <a:lnTo>
                  <a:pt x="8567" y="131087"/>
                </a:lnTo>
                <a:lnTo>
                  <a:pt x="16046" y="129422"/>
                </a:lnTo>
                <a:lnTo>
                  <a:pt x="24044" y="126593"/>
                </a:lnTo>
                <a:lnTo>
                  <a:pt x="32042" y="125215"/>
                </a:lnTo>
                <a:lnTo>
                  <a:pt x="41365" y="124572"/>
                </a:lnTo>
                <a:lnTo>
                  <a:pt x="72130" y="128544"/>
                </a:lnTo>
                <a:lnTo>
                  <a:pt x="103933" y="130188"/>
                </a:lnTo>
                <a:lnTo>
                  <a:pt x="166193" y="135633"/>
                </a:lnTo>
                <a:lnTo>
                  <a:pt x="170702" y="135227"/>
                </a:lnTo>
                <a:lnTo>
                  <a:pt x="182077" y="141526"/>
                </a:lnTo>
                <a:lnTo>
                  <a:pt x="187200" y="145815"/>
                </a:lnTo>
                <a:lnTo>
                  <a:pt x="341350" y="231186"/>
                </a:lnTo>
                <a:lnTo>
                  <a:pt x="336017" y="229684"/>
                </a:lnTo>
                <a:lnTo>
                  <a:pt x="325841" y="225501"/>
                </a:lnTo>
                <a:lnTo>
                  <a:pt x="301217" y="220574"/>
                </a:lnTo>
                <a:lnTo>
                  <a:pt x="278339" y="222421"/>
                </a:lnTo>
                <a:lnTo>
                  <a:pt x="257150" y="231011"/>
                </a:lnTo>
                <a:lnTo>
                  <a:pt x="250630" y="236111"/>
                </a:lnTo>
                <a:lnTo>
                  <a:pt x="75797" y="139285"/>
                </a:lnTo>
                <a:lnTo>
                  <a:pt x="65342" y="142206"/>
                </a:lnTo>
                <a:lnTo>
                  <a:pt x="61416" y="148742"/>
                </a:lnTo>
                <a:lnTo>
                  <a:pt x="57549" y="155311"/>
                </a:lnTo>
                <a:lnTo>
                  <a:pt x="59902" y="166777"/>
                </a:lnTo>
                <a:lnTo>
                  <a:pt x="66972" y="172144"/>
                </a:lnTo>
                <a:lnTo>
                  <a:pt x="75067" y="178079"/>
                </a:lnTo>
                <a:lnTo>
                  <a:pt x="468351" y="395885"/>
                </a:lnTo>
                <a:lnTo>
                  <a:pt x="469526" y="402343"/>
                </a:lnTo>
                <a:lnTo>
                  <a:pt x="358395" y="340797"/>
                </a:lnTo>
                <a:lnTo>
                  <a:pt x="355320" y="343449"/>
                </a:lnTo>
                <a:lnTo>
                  <a:pt x="353679" y="345444"/>
                </a:lnTo>
                <a:lnTo>
                  <a:pt x="81313" y="194604"/>
                </a:lnTo>
                <a:lnTo>
                  <a:pt x="74344" y="193648"/>
                </a:lnTo>
                <a:lnTo>
                  <a:pt x="70655" y="194508"/>
                </a:lnTo>
                <a:lnTo>
                  <a:pt x="53936" y="195411"/>
                </a:lnTo>
                <a:lnTo>
                  <a:pt x="38141" y="192470"/>
                </a:lnTo>
                <a:close/>
              </a:path>
              <a:path w="756285" h="532130" extrusionOk="0">
                <a:moveTo>
                  <a:pt x="468351" y="395885"/>
                </a:moveTo>
                <a:lnTo>
                  <a:pt x="75067" y="178079"/>
                </a:lnTo>
                <a:lnTo>
                  <a:pt x="85624" y="176666"/>
                </a:lnTo>
                <a:lnTo>
                  <a:pt x="90956" y="168005"/>
                </a:lnTo>
                <a:lnTo>
                  <a:pt x="92843" y="161791"/>
                </a:lnTo>
                <a:lnTo>
                  <a:pt x="92126" y="154136"/>
                </a:lnTo>
                <a:lnTo>
                  <a:pt x="88392" y="147713"/>
                </a:lnTo>
                <a:lnTo>
                  <a:pt x="82457" y="142974"/>
                </a:lnTo>
                <a:lnTo>
                  <a:pt x="250630" y="236111"/>
                </a:lnTo>
                <a:lnTo>
                  <a:pt x="240851" y="243761"/>
                </a:lnTo>
                <a:lnTo>
                  <a:pt x="150903" y="193946"/>
                </a:lnTo>
                <a:lnTo>
                  <a:pt x="144241" y="194612"/>
                </a:lnTo>
                <a:lnTo>
                  <a:pt x="141266" y="204578"/>
                </a:lnTo>
                <a:lnTo>
                  <a:pt x="144749" y="210862"/>
                </a:lnTo>
                <a:lnTo>
                  <a:pt x="246493" y="267210"/>
                </a:lnTo>
                <a:lnTo>
                  <a:pt x="252566" y="273477"/>
                </a:lnTo>
                <a:lnTo>
                  <a:pt x="264099" y="281316"/>
                </a:lnTo>
                <a:lnTo>
                  <a:pt x="468057" y="394271"/>
                </a:lnTo>
                <a:lnTo>
                  <a:pt x="468351" y="395885"/>
                </a:lnTo>
                <a:close/>
              </a:path>
              <a:path w="756285" h="532130" extrusionOk="0">
                <a:moveTo>
                  <a:pt x="465828" y="369808"/>
                </a:moveTo>
                <a:lnTo>
                  <a:pt x="324078" y="291305"/>
                </a:lnTo>
                <a:lnTo>
                  <a:pt x="327562" y="291783"/>
                </a:lnTo>
                <a:lnTo>
                  <a:pt x="329714" y="291523"/>
                </a:lnTo>
                <a:lnTo>
                  <a:pt x="330331" y="287509"/>
                </a:lnTo>
                <a:lnTo>
                  <a:pt x="330331" y="286058"/>
                </a:lnTo>
                <a:lnTo>
                  <a:pt x="466419" y="361425"/>
                </a:lnTo>
                <a:lnTo>
                  <a:pt x="465767" y="365419"/>
                </a:lnTo>
                <a:lnTo>
                  <a:pt x="465828" y="369808"/>
                </a:lnTo>
                <a:close/>
              </a:path>
              <a:path w="756285" h="532130" extrusionOk="0">
                <a:moveTo>
                  <a:pt x="246493" y="267210"/>
                </a:moveTo>
                <a:lnTo>
                  <a:pt x="146696" y="211941"/>
                </a:lnTo>
                <a:lnTo>
                  <a:pt x="151205" y="212986"/>
                </a:lnTo>
                <a:lnTo>
                  <a:pt x="156740" y="210245"/>
                </a:lnTo>
                <a:lnTo>
                  <a:pt x="164939" y="208979"/>
                </a:lnTo>
                <a:lnTo>
                  <a:pt x="160432" y="203579"/>
                </a:lnTo>
                <a:lnTo>
                  <a:pt x="159101" y="198486"/>
                </a:lnTo>
                <a:lnTo>
                  <a:pt x="240851" y="243761"/>
                </a:lnTo>
                <a:lnTo>
                  <a:pt x="237592" y="246311"/>
                </a:lnTo>
                <a:lnTo>
                  <a:pt x="233696" y="249961"/>
                </a:lnTo>
                <a:lnTo>
                  <a:pt x="234310" y="253204"/>
                </a:lnTo>
                <a:lnTo>
                  <a:pt x="237383" y="257810"/>
                </a:lnTo>
                <a:lnTo>
                  <a:pt x="246493" y="267210"/>
                </a:lnTo>
                <a:close/>
              </a:path>
              <a:path w="756285" h="532130" extrusionOk="0">
                <a:moveTo>
                  <a:pt x="364439" y="349952"/>
                </a:moveTo>
                <a:lnTo>
                  <a:pt x="363415" y="347933"/>
                </a:lnTo>
                <a:lnTo>
                  <a:pt x="358395" y="340797"/>
                </a:lnTo>
                <a:lnTo>
                  <a:pt x="469526" y="402343"/>
                </a:lnTo>
                <a:lnTo>
                  <a:pt x="470113" y="405572"/>
                </a:lnTo>
                <a:lnTo>
                  <a:pt x="381860" y="356696"/>
                </a:lnTo>
                <a:lnTo>
                  <a:pt x="373969" y="353778"/>
                </a:lnTo>
                <a:lnTo>
                  <a:pt x="369256" y="351167"/>
                </a:lnTo>
                <a:lnTo>
                  <a:pt x="364439" y="349952"/>
                </a:lnTo>
                <a:close/>
              </a:path>
              <a:path w="756285" h="532130" extrusionOk="0">
                <a:moveTo>
                  <a:pt x="473834" y="439572"/>
                </a:moveTo>
                <a:lnTo>
                  <a:pt x="359716" y="376371"/>
                </a:lnTo>
                <a:lnTo>
                  <a:pt x="366482" y="371408"/>
                </a:lnTo>
                <a:lnTo>
                  <a:pt x="374580" y="368633"/>
                </a:lnTo>
                <a:lnTo>
                  <a:pt x="377827" y="363173"/>
                </a:lnTo>
                <a:lnTo>
                  <a:pt x="381860" y="356696"/>
                </a:lnTo>
                <a:lnTo>
                  <a:pt x="470113" y="405572"/>
                </a:lnTo>
                <a:lnTo>
                  <a:pt x="470701" y="408801"/>
                </a:lnTo>
                <a:lnTo>
                  <a:pt x="473372" y="424798"/>
                </a:lnTo>
                <a:lnTo>
                  <a:pt x="473834" y="439572"/>
                </a:lnTo>
                <a:close/>
              </a:path>
              <a:path w="756285" h="532130" extrusionOk="0">
                <a:moveTo>
                  <a:pt x="108548" y="219849"/>
                </a:moveTo>
                <a:lnTo>
                  <a:pt x="98346" y="214199"/>
                </a:lnTo>
                <a:lnTo>
                  <a:pt x="89028" y="207587"/>
                </a:lnTo>
                <a:lnTo>
                  <a:pt x="82440" y="196679"/>
                </a:lnTo>
                <a:lnTo>
                  <a:pt x="81313" y="194604"/>
                </a:lnTo>
                <a:lnTo>
                  <a:pt x="353679" y="345444"/>
                </a:lnTo>
                <a:lnTo>
                  <a:pt x="351219" y="348437"/>
                </a:lnTo>
                <a:lnTo>
                  <a:pt x="350610" y="349551"/>
                </a:lnTo>
                <a:lnTo>
                  <a:pt x="127116" y="225777"/>
                </a:lnTo>
                <a:lnTo>
                  <a:pt x="120250" y="223426"/>
                </a:lnTo>
                <a:lnTo>
                  <a:pt x="108548" y="219849"/>
                </a:lnTo>
                <a:close/>
              </a:path>
              <a:path w="756285" h="532130" extrusionOk="0">
                <a:moveTo>
                  <a:pt x="23655" y="380435"/>
                </a:moveTo>
                <a:lnTo>
                  <a:pt x="17199" y="376860"/>
                </a:lnTo>
                <a:lnTo>
                  <a:pt x="11257" y="372117"/>
                </a:lnTo>
                <a:lnTo>
                  <a:pt x="15154" y="364113"/>
                </a:lnTo>
                <a:lnTo>
                  <a:pt x="19067" y="354666"/>
                </a:lnTo>
                <a:lnTo>
                  <a:pt x="22001" y="344677"/>
                </a:lnTo>
                <a:lnTo>
                  <a:pt x="23282" y="335224"/>
                </a:lnTo>
                <a:lnTo>
                  <a:pt x="24083" y="324054"/>
                </a:lnTo>
                <a:lnTo>
                  <a:pt x="25102" y="317359"/>
                </a:lnTo>
                <a:lnTo>
                  <a:pt x="57650" y="284573"/>
                </a:lnTo>
                <a:lnTo>
                  <a:pt x="99530" y="252600"/>
                </a:lnTo>
                <a:lnTo>
                  <a:pt x="127626" y="231867"/>
                </a:lnTo>
                <a:lnTo>
                  <a:pt x="127116" y="225777"/>
                </a:lnTo>
                <a:lnTo>
                  <a:pt x="350610" y="349551"/>
                </a:lnTo>
                <a:lnTo>
                  <a:pt x="346955" y="356238"/>
                </a:lnTo>
                <a:lnTo>
                  <a:pt x="346923" y="357672"/>
                </a:lnTo>
                <a:lnTo>
                  <a:pt x="198811" y="275645"/>
                </a:lnTo>
                <a:lnTo>
                  <a:pt x="194127" y="275955"/>
                </a:lnTo>
                <a:lnTo>
                  <a:pt x="188156" y="279906"/>
                </a:lnTo>
                <a:lnTo>
                  <a:pt x="182492" y="284029"/>
                </a:lnTo>
                <a:lnTo>
                  <a:pt x="176444" y="289389"/>
                </a:lnTo>
                <a:lnTo>
                  <a:pt x="171164" y="293724"/>
                </a:lnTo>
                <a:lnTo>
                  <a:pt x="170241" y="294665"/>
                </a:lnTo>
                <a:lnTo>
                  <a:pt x="172904" y="301946"/>
                </a:lnTo>
                <a:lnTo>
                  <a:pt x="472179" y="467690"/>
                </a:lnTo>
                <a:lnTo>
                  <a:pt x="472035" y="469062"/>
                </a:lnTo>
                <a:lnTo>
                  <a:pt x="284045" y="364950"/>
                </a:lnTo>
                <a:lnTo>
                  <a:pt x="277988" y="363047"/>
                </a:lnTo>
                <a:lnTo>
                  <a:pt x="270863" y="363457"/>
                </a:lnTo>
                <a:lnTo>
                  <a:pt x="258207" y="365158"/>
                </a:lnTo>
                <a:lnTo>
                  <a:pt x="245791" y="365541"/>
                </a:lnTo>
                <a:lnTo>
                  <a:pt x="232894" y="367109"/>
                </a:lnTo>
                <a:lnTo>
                  <a:pt x="220026" y="370145"/>
                </a:lnTo>
                <a:lnTo>
                  <a:pt x="210333" y="372035"/>
                </a:lnTo>
                <a:lnTo>
                  <a:pt x="200361" y="372319"/>
                </a:lnTo>
                <a:lnTo>
                  <a:pt x="190024" y="372402"/>
                </a:lnTo>
                <a:lnTo>
                  <a:pt x="179850" y="372574"/>
                </a:lnTo>
                <a:lnTo>
                  <a:pt x="174521" y="372526"/>
                </a:lnTo>
                <a:lnTo>
                  <a:pt x="168678" y="373646"/>
                </a:lnTo>
                <a:lnTo>
                  <a:pt x="163041" y="374879"/>
                </a:lnTo>
                <a:lnTo>
                  <a:pt x="156584" y="375659"/>
                </a:lnTo>
                <a:lnTo>
                  <a:pt x="149511" y="379000"/>
                </a:lnTo>
                <a:lnTo>
                  <a:pt x="143260" y="378442"/>
                </a:lnTo>
                <a:lnTo>
                  <a:pt x="36875" y="383401"/>
                </a:lnTo>
                <a:lnTo>
                  <a:pt x="32981" y="382696"/>
                </a:lnTo>
                <a:lnTo>
                  <a:pt x="28164" y="381480"/>
                </a:lnTo>
                <a:lnTo>
                  <a:pt x="23655" y="380435"/>
                </a:lnTo>
                <a:close/>
              </a:path>
              <a:path w="756285" h="532130" extrusionOk="0">
                <a:moveTo>
                  <a:pt x="472179" y="467690"/>
                </a:moveTo>
                <a:lnTo>
                  <a:pt x="172904" y="301946"/>
                </a:lnTo>
                <a:lnTo>
                  <a:pt x="184194" y="300940"/>
                </a:lnTo>
                <a:lnTo>
                  <a:pt x="193914" y="300517"/>
                </a:lnTo>
                <a:lnTo>
                  <a:pt x="213490" y="298292"/>
                </a:lnTo>
                <a:lnTo>
                  <a:pt x="214106" y="294278"/>
                </a:lnTo>
                <a:lnTo>
                  <a:pt x="215850" y="290889"/>
                </a:lnTo>
                <a:lnTo>
                  <a:pt x="214723" y="290264"/>
                </a:lnTo>
                <a:lnTo>
                  <a:pt x="210482" y="285012"/>
                </a:lnTo>
                <a:lnTo>
                  <a:pt x="204926" y="279032"/>
                </a:lnTo>
                <a:lnTo>
                  <a:pt x="346923" y="357672"/>
                </a:lnTo>
                <a:lnTo>
                  <a:pt x="346794" y="363408"/>
                </a:lnTo>
                <a:lnTo>
                  <a:pt x="349689" y="370818"/>
                </a:lnTo>
                <a:lnTo>
                  <a:pt x="473834" y="439572"/>
                </a:lnTo>
                <a:lnTo>
                  <a:pt x="473881" y="441049"/>
                </a:lnTo>
                <a:lnTo>
                  <a:pt x="473681" y="446746"/>
                </a:lnTo>
                <a:lnTo>
                  <a:pt x="333891" y="369328"/>
                </a:lnTo>
                <a:lnTo>
                  <a:pt x="331842" y="369644"/>
                </a:lnTo>
                <a:lnTo>
                  <a:pt x="329997" y="370074"/>
                </a:lnTo>
                <a:lnTo>
                  <a:pt x="328049" y="370447"/>
                </a:lnTo>
                <a:lnTo>
                  <a:pt x="328356" y="372069"/>
                </a:lnTo>
                <a:lnTo>
                  <a:pt x="327843" y="374688"/>
                </a:lnTo>
                <a:lnTo>
                  <a:pt x="328457" y="376480"/>
                </a:lnTo>
                <a:lnTo>
                  <a:pt x="473333" y="456715"/>
                </a:lnTo>
                <a:lnTo>
                  <a:pt x="472179" y="467690"/>
                </a:lnTo>
                <a:close/>
              </a:path>
              <a:path w="756285" h="532130" extrusionOk="0">
                <a:moveTo>
                  <a:pt x="473333" y="456715"/>
                </a:moveTo>
                <a:lnTo>
                  <a:pt x="329892" y="377275"/>
                </a:lnTo>
                <a:lnTo>
                  <a:pt x="332249" y="377129"/>
                </a:lnTo>
                <a:lnTo>
                  <a:pt x="334504" y="376926"/>
                </a:lnTo>
                <a:lnTo>
                  <a:pt x="333890" y="375134"/>
                </a:lnTo>
                <a:lnTo>
                  <a:pt x="333891" y="369328"/>
                </a:lnTo>
                <a:lnTo>
                  <a:pt x="473681" y="446746"/>
                </a:lnTo>
                <a:lnTo>
                  <a:pt x="473333" y="456715"/>
                </a:lnTo>
                <a:close/>
              </a:path>
              <a:path w="756285" h="532130" extrusionOk="0">
                <a:moveTo>
                  <a:pt x="398160" y="528320"/>
                </a:moveTo>
                <a:lnTo>
                  <a:pt x="392159" y="519190"/>
                </a:lnTo>
                <a:lnTo>
                  <a:pt x="385529" y="511162"/>
                </a:lnTo>
                <a:lnTo>
                  <a:pt x="369615" y="499445"/>
                </a:lnTo>
                <a:lnTo>
                  <a:pt x="363676" y="491801"/>
                </a:lnTo>
                <a:lnTo>
                  <a:pt x="360187" y="482610"/>
                </a:lnTo>
                <a:lnTo>
                  <a:pt x="356034" y="474503"/>
                </a:lnTo>
                <a:lnTo>
                  <a:pt x="352477" y="465274"/>
                </a:lnTo>
                <a:lnTo>
                  <a:pt x="324231" y="413337"/>
                </a:lnTo>
                <a:lnTo>
                  <a:pt x="294534" y="373663"/>
                </a:lnTo>
                <a:lnTo>
                  <a:pt x="289737" y="368102"/>
                </a:lnTo>
                <a:lnTo>
                  <a:pt x="472035" y="469062"/>
                </a:lnTo>
                <a:lnTo>
                  <a:pt x="458614" y="508085"/>
                </a:lnTo>
                <a:lnTo>
                  <a:pt x="416969" y="531478"/>
                </a:lnTo>
                <a:lnTo>
                  <a:pt x="406824" y="531666"/>
                </a:lnTo>
                <a:lnTo>
                  <a:pt x="398160" y="528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6" name="Google Shape;1117;p38">
            <a:extLst>
              <a:ext uri="{FF2B5EF4-FFF2-40B4-BE49-F238E27FC236}">
                <a16:creationId xmlns:a16="http://schemas.microsoft.com/office/drawing/2014/main" id="{3ABE3E9B-FC62-AF8F-7D7C-4705F5B4A45F}"/>
              </a:ext>
            </a:extLst>
          </p:cNvPr>
          <p:cNvSpPr/>
          <p:nvPr/>
        </p:nvSpPr>
        <p:spPr>
          <a:xfrm>
            <a:off x="400340" y="1186882"/>
            <a:ext cx="353483" cy="428413"/>
          </a:xfrm>
          <a:custGeom>
            <a:avLst/>
            <a:gdLst/>
            <a:ahLst/>
            <a:cxnLst/>
            <a:rect l="l" t="t" r="r" b="b"/>
            <a:pathLst>
              <a:path w="530225" h="642619" extrusionOk="0">
                <a:moveTo>
                  <a:pt x="7160" y="370325"/>
                </a:moveTo>
                <a:lnTo>
                  <a:pt x="5727" y="366627"/>
                </a:lnTo>
                <a:lnTo>
                  <a:pt x="5831" y="360878"/>
                </a:lnTo>
                <a:lnTo>
                  <a:pt x="7163" y="360164"/>
                </a:lnTo>
                <a:lnTo>
                  <a:pt x="14532" y="356986"/>
                </a:lnTo>
                <a:lnTo>
                  <a:pt x="22603" y="352745"/>
                </a:lnTo>
                <a:lnTo>
                  <a:pt x="30308" y="349754"/>
                </a:lnTo>
                <a:lnTo>
                  <a:pt x="38427" y="346991"/>
                </a:lnTo>
                <a:lnTo>
                  <a:pt x="46832" y="344387"/>
                </a:lnTo>
                <a:lnTo>
                  <a:pt x="50113" y="340397"/>
                </a:lnTo>
                <a:lnTo>
                  <a:pt x="60261" y="295206"/>
                </a:lnTo>
                <a:lnTo>
                  <a:pt x="84983" y="263893"/>
                </a:lnTo>
                <a:lnTo>
                  <a:pt x="88059" y="261241"/>
                </a:lnTo>
                <a:lnTo>
                  <a:pt x="91442" y="257308"/>
                </a:lnTo>
                <a:lnTo>
                  <a:pt x="98005" y="246425"/>
                </a:lnTo>
                <a:lnTo>
                  <a:pt x="99237" y="238397"/>
                </a:lnTo>
                <a:lnTo>
                  <a:pt x="91450" y="232633"/>
                </a:lnTo>
                <a:lnTo>
                  <a:pt x="82365" y="224698"/>
                </a:lnTo>
                <a:lnTo>
                  <a:pt x="72635" y="217857"/>
                </a:lnTo>
                <a:lnTo>
                  <a:pt x="63502" y="209896"/>
                </a:lnTo>
                <a:lnTo>
                  <a:pt x="53744" y="203040"/>
                </a:lnTo>
                <a:lnTo>
                  <a:pt x="28575" y="189101"/>
                </a:lnTo>
                <a:lnTo>
                  <a:pt x="17264" y="179933"/>
                </a:lnTo>
                <a:lnTo>
                  <a:pt x="6712" y="169734"/>
                </a:lnTo>
                <a:lnTo>
                  <a:pt x="0" y="154402"/>
                </a:lnTo>
                <a:lnTo>
                  <a:pt x="252" y="140025"/>
                </a:lnTo>
                <a:lnTo>
                  <a:pt x="8095" y="126947"/>
                </a:lnTo>
                <a:lnTo>
                  <a:pt x="22307" y="118849"/>
                </a:lnTo>
                <a:lnTo>
                  <a:pt x="38558" y="114783"/>
                </a:lnTo>
                <a:lnTo>
                  <a:pt x="54759" y="113593"/>
                </a:lnTo>
                <a:lnTo>
                  <a:pt x="70748" y="115189"/>
                </a:lnTo>
                <a:lnTo>
                  <a:pt x="108468" y="124465"/>
                </a:lnTo>
                <a:lnTo>
                  <a:pt x="150025" y="140221"/>
                </a:lnTo>
                <a:lnTo>
                  <a:pt x="179066" y="154853"/>
                </a:lnTo>
                <a:lnTo>
                  <a:pt x="187725" y="155293"/>
                </a:lnTo>
                <a:lnTo>
                  <a:pt x="196019" y="152628"/>
                </a:lnTo>
                <a:lnTo>
                  <a:pt x="204420" y="147118"/>
                </a:lnTo>
                <a:lnTo>
                  <a:pt x="213693" y="139188"/>
                </a:lnTo>
                <a:lnTo>
                  <a:pt x="223091" y="129875"/>
                </a:lnTo>
                <a:lnTo>
                  <a:pt x="232816" y="122195"/>
                </a:lnTo>
                <a:lnTo>
                  <a:pt x="244913" y="115829"/>
                </a:lnTo>
                <a:lnTo>
                  <a:pt x="246861" y="115456"/>
                </a:lnTo>
                <a:lnTo>
                  <a:pt x="247374" y="111385"/>
                </a:lnTo>
                <a:lnTo>
                  <a:pt x="249118" y="107995"/>
                </a:lnTo>
                <a:lnTo>
                  <a:pt x="250759" y="104549"/>
                </a:lnTo>
                <a:lnTo>
                  <a:pt x="251683" y="99253"/>
                </a:lnTo>
                <a:lnTo>
                  <a:pt x="254963" y="96715"/>
                </a:lnTo>
                <a:lnTo>
                  <a:pt x="310065" y="58998"/>
                </a:lnTo>
                <a:lnTo>
                  <a:pt x="343353" y="38236"/>
                </a:lnTo>
                <a:lnTo>
                  <a:pt x="350622" y="32100"/>
                </a:lnTo>
                <a:lnTo>
                  <a:pt x="379926" y="4776"/>
                </a:lnTo>
                <a:lnTo>
                  <a:pt x="402757" y="0"/>
                </a:lnTo>
                <a:lnTo>
                  <a:pt x="413787" y="3204"/>
                </a:lnTo>
                <a:lnTo>
                  <a:pt x="424815" y="9312"/>
                </a:lnTo>
                <a:lnTo>
                  <a:pt x="432644" y="18003"/>
                </a:lnTo>
                <a:lnTo>
                  <a:pt x="437735" y="28081"/>
                </a:lnTo>
                <a:lnTo>
                  <a:pt x="440078" y="38089"/>
                </a:lnTo>
                <a:lnTo>
                  <a:pt x="438433" y="48793"/>
                </a:lnTo>
                <a:lnTo>
                  <a:pt x="434767" y="64183"/>
                </a:lnTo>
                <a:lnTo>
                  <a:pt x="432197" y="80181"/>
                </a:lnTo>
                <a:lnTo>
                  <a:pt x="428358" y="95476"/>
                </a:lnTo>
                <a:lnTo>
                  <a:pt x="420273" y="109871"/>
                </a:lnTo>
                <a:lnTo>
                  <a:pt x="418417" y="129168"/>
                </a:lnTo>
                <a:lnTo>
                  <a:pt x="411997" y="148841"/>
                </a:lnTo>
                <a:lnTo>
                  <a:pt x="406785" y="163375"/>
                </a:lnTo>
                <a:lnTo>
                  <a:pt x="351086" y="132528"/>
                </a:lnTo>
                <a:lnTo>
                  <a:pt x="346166" y="134159"/>
                </a:lnTo>
                <a:lnTo>
                  <a:pt x="297981" y="181513"/>
                </a:lnTo>
                <a:lnTo>
                  <a:pt x="280115" y="205008"/>
                </a:lnTo>
                <a:lnTo>
                  <a:pt x="285172" y="213616"/>
                </a:lnTo>
                <a:lnTo>
                  <a:pt x="299607" y="225965"/>
                </a:lnTo>
                <a:lnTo>
                  <a:pt x="304525" y="228689"/>
                </a:lnTo>
                <a:lnTo>
                  <a:pt x="308008" y="233522"/>
                </a:lnTo>
                <a:lnTo>
                  <a:pt x="312311" y="237357"/>
                </a:lnTo>
                <a:lnTo>
                  <a:pt x="320201" y="243178"/>
                </a:lnTo>
                <a:lnTo>
                  <a:pt x="390188" y="281938"/>
                </a:lnTo>
                <a:lnTo>
                  <a:pt x="394659" y="288769"/>
                </a:lnTo>
                <a:lnTo>
                  <a:pt x="402445" y="294533"/>
                </a:lnTo>
                <a:lnTo>
                  <a:pt x="427076" y="308174"/>
                </a:lnTo>
                <a:lnTo>
                  <a:pt x="446405" y="320331"/>
                </a:lnTo>
                <a:lnTo>
                  <a:pt x="464413" y="330304"/>
                </a:lnTo>
                <a:lnTo>
                  <a:pt x="481786" y="341377"/>
                </a:lnTo>
                <a:lnTo>
                  <a:pt x="499726" y="351313"/>
                </a:lnTo>
                <a:lnTo>
                  <a:pt x="528104" y="387353"/>
                </a:lnTo>
                <a:lnTo>
                  <a:pt x="530135" y="397188"/>
                </a:lnTo>
                <a:lnTo>
                  <a:pt x="526996" y="407064"/>
                </a:lnTo>
                <a:lnTo>
                  <a:pt x="518899" y="417098"/>
                </a:lnTo>
                <a:lnTo>
                  <a:pt x="509133" y="421851"/>
                </a:lnTo>
                <a:lnTo>
                  <a:pt x="230106" y="267322"/>
                </a:lnTo>
                <a:lnTo>
                  <a:pt x="217333" y="264603"/>
                </a:lnTo>
                <a:lnTo>
                  <a:pt x="205624" y="268280"/>
                </a:lnTo>
                <a:lnTo>
                  <a:pt x="197161" y="276659"/>
                </a:lnTo>
                <a:lnTo>
                  <a:pt x="193511" y="289155"/>
                </a:lnTo>
                <a:lnTo>
                  <a:pt x="196532" y="305346"/>
                </a:lnTo>
                <a:lnTo>
                  <a:pt x="206107" y="319359"/>
                </a:lnTo>
                <a:lnTo>
                  <a:pt x="219757" y="329823"/>
                </a:lnTo>
                <a:lnTo>
                  <a:pt x="368284" y="412079"/>
                </a:lnTo>
                <a:lnTo>
                  <a:pt x="365425" y="416303"/>
                </a:lnTo>
                <a:lnTo>
                  <a:pt x="361547" y="428673"/>
                </a:lnTo>
                <a:lnTo>
                  <a:pt x="361187" y="429925"/>
                </a:lnTo>
                <a:lnTo>
                  <a:pt x="152814" y="314525"/>
                </a:lnTo>
                <a:lnTo>
                  <a:pt x="148200" y="320680"/>
                </a:lnTo>
                <a:lnTo>
                  <a:pt x="143484" y="328230"/>
                </a:lnTo>
                <a:lnTo>
                  <a:pt x="143277" y="333923"/>
                </a:lnTo>
                <a:lnTo>
                  <a:pt x="145019" y="334888"/>
                </a:lnTo>
                <a:lnTo>
                  <a:pt x="149732" y="338950"/>
                </a:lnTo>
                <a:lnTo>
                  <a:pt x="244244" y="391292"/>
                </a:lnTo>
                <a:lnTo>
                  <a:pt x="240416" y="394979"/>
                </a:lnTo>
                <a:lnTo>
                  <a:pt x="234880" y="399172"/>
                </a:lnTo>
                <a:lnTo>
                  <a:pt x="239284" y="408870"/>
                </a:lnTo>
                <a:lnTo>
                  <a:pt x="242014" y="414737"/>
                </a:lnTo>
                <a:lnTo>
                  <a:pt x="197731" y="390212"/>
                </a:lnTo>
                <a:lnTo>
                  <a:pt x="190840" y="387847"/>
                </a:lnTo>
                <a:lnTo>
                  <a:pt x="183333" y="386593"/>
                </a:lnTo>
                <a:lnTo>
                  <a:pt x="178618" y="386886"/>
                </a:lnTo>
                <a:lnTo>
                  <a:pt x="141383" y="366264"/>
                </a:lnTo>
                <a:lnTo>
                  <a:pt x="135261" y="367229"/>
                </a:lnTo>
                <a:lnTo>
                  <a:pt x="130761" y="371996"/>
                </a:lnTo>
                <a:lnTo>
                  <a:pt x="124138" y="381394"/>
                </a:lnTo>
                <a:lnTo>
                  <a:pt x="116690" y="385979"/>
                </a:lnTo>
                <a:lnTo>
                  <a:pt x="108436" y="387215"/>
                </a:lnTo>
                <a:lnTo>
                  <a:pt x="99395" y="386563"/>
                </a:lnTo>
                <a:lnTo>
                  <a:pt x="55095" y="382354"/>
                </a:lnTo>
                <a:lnTo>
                  <a:pt x="32504" y="378553"/>
                </a:lnTo>
                <a:lnTo>
                  <a:pt x="17316" y="373046"/>
                </a:lnTo>
                <a:lnTo>
                  <a:pt x="11157" y="369635"/>
                </a:lnTo>
                <a:lnTo>
                  <a:pt x="7160" y="370325"/>
                </a:lnTo>
                <a:close/>
              </a:path>
              <a:path w="530225" h="642619" extrusionOk="0">
                <a:moveTo>
                  <a:pt x="390188" y="281938"/>
                </a:moveTo>
                <a:lnTo>
                  <a:pt x="320201" y="243178"/>
                </a:lnTo>
                <a:lnTo>
                  <a:pt x="328093" y="241742"/>
                </a:lnTo>
                <a:lnTo>
                  <a:pt x="333015" y="234305"/>
                </a:lnTo>
                <a:lnTo>
                  <a:pt x="335168" y="231143"/>
                </a:lnTo>
                <a:lnTo>
                  <a:pt x="336809" y="227696"/>
                </a:lnTo>
                <a:lnTo>
                  <a:pt x="340501" y="221030"/>
                </a:lnTo>
                <a:lnTo>
                  <a:pt x="343285" y="209506"/>
                </a:lnTo>
                <a:lnTo>
                  <a:pt x="344605" y="202978"/>
                </a:lnTo>
                <a:lnTo>
                  <a:pt x="346454" y="195292"/>
                </a:lnTo>
                <a:lnTo>
                  <a:pt x="347486" y="188604"/>
                </a:lnTo>
                <a:lnTo>
                  <a:pt x="348316" y="181805"/>
                </a:lnTo>
                <a:lnTo>
                  <a:pt x="349933" y="175443"/>
                </a:lnTo>
                <a:lnTo>
                  <a:pt x="353329" y="170064"/>
                </a:lnTo>
                <a:lnTo>
                  <a:pt x="358337" y="162675"/>
                </a:lnTo>
                <a:lnTo>
                  <a:pt x="358944" y="155753"/>
                </a:lnTo>
                <a:lnTo>
                  <a:pt x="357669" y="149239"/>
                </a:lnTo>
                <a:lnTo>
                  <a:pt x="357642" y="141966"/>
                </a:lnTo>
                <a:lnTo>
                  <a:pt x="358155" y="139347"/>
                </a:lnTo>
                <a:lnTo>
                  <a:pt x="355492" y="134968"/>
                </a:lnTo>
                <a:lnTo>
                  <a:pt x="406785" y="163375"/>
                </a:lnTo>
                <a:lnTo>
                  <a:pt x="405482" y="167009"/>
                </a:lnTo>
                <a:lnTo>
                  <a:pt x="401493" y="185124"/>
                </a:lnTo>
                <a:lnTo>
                  <a:pt x="398689" y="205348"/>
                </a:lnTo>
                <a:lnTo>
                  <a:pt x="390813" y="245990"/>
                </a:lnTo>
                <a:lnTo>
                  <a:pt x="386914" y="265607"/>
                </a:lnTo>
                <a:lnTo>
                  <a:pt x="385785" y="270789"/>
                </a:lnTo>
                <a:lnTo>
                  <a:pt x="387525" y="277560"/>
                </a:lnTo>
                <a:lnTo>
                  <a:pt x="390188" y="281938"/>
                </a:lnTo>
                <a:close/>
              </a:path>
              <a:path w="530225" h="642619" extrusionOk="0">
                <a:moveTo>
                  <a:pt x="283633" y="298418"/>
                </a:moveTo>
                <a:lnTo>
                  <a:pt x="249191" y="279343"/>
                </a:lnTo>
                <a:lnTo>
                  <a:pt x="239841" y="272713"/>
                </a:lnTo>
                <a:lnTo>
                  <a:pt x="291529" y="301339"/>
                </a:lnTo>
                <a:lnTo>
                  <a:pt x="283633" y="298418"/>
                </a:lnTo>
                <a:close/>
              </a:path>
              <a:path w="530225" h="642619" extrusionOk="0">
                <a:moveTo>
                  <a:pt x="368284" y="412079"/>
                </a:moveTo>
                <a:lnTo>
                  <a:pt x="219757" y="329823"/>
                </a:lnTo>
                <a:lnTo>
                  <a:pt x="235619" y="334252"/>
                </a:lnTo>
                <a:lnTo>
                  <a:pt x="272616" y="337321"/>
                </a:lnTo>
                <a:lnTo>
                  <a:pt x="313602" y="328080"/>
                </a:lnTo>
                <a:lnTo>
                  <a:pt x="314794" y="321482"/>
                </a:lnTo>
                <a:lnTo>
                  <a:pt x="312286" y="315738"/>
                </a:lnTo>
                <a:lnTo>
                  <a:pt x="309111" y="311076"/>
                </a:lnTo>
                <a:lnTo>
                  <a:pt x="509133" y="421851"/>
                </a:lnTo>
                <a:lnTo>
                  <a:pt x="500593" y="424381"/>
                </a:lnTo>
                <a:lnTo>
                  <a:pt x="492170" y="425522"/>
                </a:lnTo>
                <a:lnTo>
                  <a:pt x="484208" y="424017"/>
                </a:lnTo>
                <a:lnTo>
                  <a:pt x="475824" y="420825"/>
                </a:lnTo>
                <a:lnTo>
                  <a:pt x="469573" y="417364"/>
                </a:lnTo>
                <a:lnTo>
                  <a:pt x="466396" y="417056"/>
                </a:lnTo>
                <a:lnTo>
                  <a:pt x="435438" y="417332"/>
                </a:lnTo>
                <a:lnTo>
                  <a:pt x="427247" y="414247"/>
                </a:lnTo>
                <a:lnTo>
                  <a:pt x="417326" y="410204"/>
                </a:lnTo>
                <a:lnTo>
                  <a:pt x="407673" y="409214"/>
                </a:lnTo>
                <a:lnTo>
                  <a:pt x="397943" y="409632"/>
                </a:lnTo>
                <a:lnTo>
                  <a:pt x="322826" y="368031"/>
                </a:lnTo>
                <a:lnTo>
                  <a:pt x="319135" y="370342"/>
                </a:lnTo>
                <a:lnTo>
                  <a:pt x="312165" y="373741"/>
                </a:lnTo>
                <a:lnTo>
                  <a:pt x="312984" y="375646"/>
                </a:lnTo>
                <a:lnTo>
                  <a:pt x="314111" y="379174"/>
                </a:lnTo>
                <a:lnTo>
                  <a:pt x="369714" y="409967"/>
                </a:lnTo>
                <a:lnTo>
                  <a:pt x="368284" y="412079"/>
                </a:lnTo>
                <a:close/>
              </a:path>
              <a:path w="530225" h="642619" extrusionOk="0">
                <a:moveTo>
                  <a:pt x="269966" y="292300"/>
                </a:moveTo>
                <a:lnTo>
                  <a:pt x="259579" y="285096"/>
                </a:lnTo>
                <a:lnTo>
                  <a:pt x="276795" y="294630"/>
                </a:lnTo>
                <a:lnTo>
                  <a:pt x="269966" y="292300"/>
                </a:lnTo>
                <a:close/>
              </a:path>
              <a:path w="530225" h="642619" extrusionOk="0">
                <a:moveTo>
                  <a:pt x="369714" y="409967"/>
                </a:moveTo>
                <a:lnTo>
                  <a:pt x="314111" y="379174"/>
                </a:lnTo>
                <a:lnTo>
                  <a:pt x="315238" y="378346"/>
                </a:lnTo>
                <a:lnTo>
                  <a:pt x="319338" y="377713"/>
                </a:lnTo>
                <a:lnTo>
                  <a:pt x="323028" y="376853"/>
                </a:lnTo>
                <a:lnTo>
                  <a:pt x="326820" y="376050"/>
                </a:lnTo>
                <a:lnTo>
                  <a:pt x="325898" y="374088"/>
                </a:lnTo>
                <a:lnTo>
                  <a:pt x="322826" y="368031"/>
                </a:lnTo>
                <a:lnTo>
                  <a:pt x="397943" y="409632"/>
                </a:lnTo>
                <a:lnTo>
                  <a:pt x="388405" y="408705"/>
                </a:lnTo>
                <a:lnTo>
                  <a:pt x="377249" y="406882"/>
                </a:lnTo>
                <a:lnTo>
                  <a:pt x="369714" y="409967"/>
                </a:lnTo>
                <a:close/>
              </a:path>
              <a:path w="530225" h="642619" extrusionOk="0">
                <a:moveTo>
                  <a:pt x="244244" y="391292"/>
                </a:moveTo>
                <a:lnTo>
                  <a:pt x="149732" y="338950"/>
                </a:lnTo>
                <a:lnTo>
                  <a:pt x="162134" y="335656"/>
                </a:lnTo>
                <a:lnTo>
                  <a:pt x="166441" y="327879"/>
                </a:lnTo>
                <a:lnTo>
                  <a:pt x="164904" y="325576"/>
                </a:lnTo>
                <a:lnTo>
                  <a:pt x="163676" y="320541"/>
                </a:lnTo>
                <a:lnTo>
                  <a:pt x="361187" y="429925"/>
                </a:lnTo>
                <a:lnTo>
                  <a:pt x="360106" y="433682"/>
                </a:lnTo>
                <a:lnTo>
                  <a:pt x="285410" y="392314"/>
                </a:lnTo>
                <a:lnTo>
                  <a:pt x="277723" y="390960"/>
                </a:lnTo>
                <a:lnTo>
                  <a:pt x="273060" y="391281"/>
                </a:lnTo>
                <a:lnTo>
                  <a:pt x="255384" y="381492"/>
                </a:lnTo>
                <a:lnTo>
                  <a:pt x="251694" y="383804"/>
                </a:lnTo>
                <a:lnTo>
                  <a:pt x="246157" y="389448"/>
                </a:lnTo>
                <a:lnTo>
                  <a:pt x="244244" y="391292"/>
                </a:lnTo>
                <a:close/>
              </a:path>
              <a:path w="530225" h="642619" extrusionOk="0">
                <a:moveTo>
                  <a:pt x="341339" y="522008"/>
                </a:moveTo>
                <a:lnTo>
                  <a:pt x="275951" y="485795"/>
                </a:lnTo>
                <a:lnTo>
                  <a:pt x="280665" y="486954"/>
                </a:lnTo>
                <a:lnTo>
                  <a:pt x="283638" y="484245"/>
                </a:lnTo>
                <a:lnTo>
                  <a:pt x="295808" y="445980"/>
                </a:lnTo>
                <a:lnTo>
                  <a:pt x="298381" y="437243"/>
                </a:lnTo>
                <a:lnTo>
                  <a:pt x="303538" y="428485"/>
                </a:lnTo>
                <a:lnTo>
                  <a:pt x="307510" y="417619"/>
                </a:lnTo>
                <a:lnTo>
                  <a:pt x="304314" y="407139"/>
                </a:lnTo>
                <a:lnTo>
                  <a:pt x="296198" y="398288"/>
                </a:lnTo>
                <a:lnTo>
                  <a:pt x="360106" y="433682"/>
                </a:lnTo>
                <a:lnTo>
                  <a:pt x="358664" y="438690"/>
                </a:lnTo>
                <a:lnTo>
                  <a:pt x="356339" y="447565"/>
                </a:lnTo>
                <a:lnTo>
                  <a:pt x="351594" y="465261"/>
                </a:lnTo>
                <a:lnTo>
                  <a:pt x="345676" y="492471"/>
                </a:lnTo>
                <a:lnTo>
                  <a:pt x="341506" y="520649"/>
                </a:lnTo>
                <a:lnTo>
                  <a:pt x="341339" y="522008"/>
                </a:lnTo>
                <a:close/>
              </a:path>
              <a:path w="530225" h="642619" extrusionOk="0">
                <a:moveTo>
                  <a:pt x="268397" y="391602"/>
                </a:moveTo>
                <a:lnTo>
                  <a:pt x="263171" y="387257"/>
                </a:lnTo>
                <a:lnTo>
                  <a:pt x="255384" y="381492"/>
                </a:lnTo>
                <a:lnTo>
                  <a:pt x="273060" y="391281"/>
                </a:lnTo>
                <a:lnTo>
                  <a:pt x="268397" y="391602"/>
                </a:lnTo>
                <a:close/>
              </a:path>
              <a:path w="530225" h="642619" extrusionOk="0">
                <a:moveTo>
                  <a:pt x="279578" y="635883"/>
                </a:moveTo>
                <a:lnTo>
                  <a:pt x="278187" y="635112"/>
                </a:lnTo>
                <a:lnTo>
                  <a:pt x="271755" y="630098"/>
                </a:lnTo>
                <a:lnTo>
                  <a:pt x="270578" y="620736"/>
                </a:lnTo>
                <a:lnTo>
                  <a:pt x="271593" y="606780"/>
                </a:lnTo>
                <a:lnTo>
                  <a:pt x="269369" y="593935"/>
                </a:lnTo>
                <a:lnTo>
                  <a:pt x="266243" y="580589"/>
                </a:lnTo>
                <a:lnTo>
                  <a:pt x="262703" y="568467"/>
                </a:lnTo>
                <a:lnTo>
                  <a:pt x="257147" y="546517"/>
                </a:lnTo>
                <a:lnTo>
                  <a:pt x="233074" y="459145"/>
                </a:lnTo>
                <a:lnTo>
                  <a:pt x="217726" y="420159"/>
                </a:lnTo>
                <a:lnTo>
                  <a:pt x="197731" y="390212"/>
                </a:lnTo>
                <a:lnTo>
                  <a:pt x="242014" y="414737"/>
                </a:lnTo>
                <a:lnTo>
                  <a:pt x="247473" y="426471"/>
                </a:lnTo>
                <a:lnTo>
                  <a:pt x="263197" y="462762"/>
                </a:lnTo>
                <a:lnTo>
                  <a:pt x="273082" y="482754"/>
                </a:lnTo>
                <a:lnTo>
                  <a:pt x="275951" y="485795"/>
                </a:lnTo>
                <a:lnTo>
                  <a:pt x="341339" y="522008"/>
                </a:lnTo>
                <a:lnTo>
                  <a:pt x="334647" y="576372"/>
                </a:lnTo>
                <a:lnTo>
                  <a:pt x="316493" y="618581"/>
                </a:lnTo>
                <a:lnTo>
                  <a:pt x="313418" y="621233"/>
                </a:lnTo>
                <a:lnTo>
                  <a:pt x="311264" y="624396"/>
                </a:lnTo>
                <a:lnTo>
                  <a:pt x="296910" y="642578"/>
                </a:lnTo>
                <a:lnTo>
                  <a:pt x="279578" y="635883"/>
                </a:lnTo>
                <a:close/>
              </a:path>
              <a:path w="530225" h="642619" extrusionOk="0">
                <a:moveTo>
                  <a:pt x="160271" y="391243"/>
                </a:moveTo>
                <a:lnTo>
                  <a:pt x="155558" y="388632"/>
                </a:lnTo>
                <a:lnTo>
                  <a:pt x="152384" y="378164"/>
                </a:lnTo>
                <a:lnTo>
                  <a:pt x="147600" y="369708"/>
                </a:lnTo>
                <a:lnTo>
                  <a:pt x="178618" y="386886"/>
                </a:lnTo>
                <a:lnTo>
                  <a:pt x="174006" y="388687"/>
                </a:lnTo>
                <a:lnTo>
                  <a:pt x="169701" y="389206"/>
                </a:lnTo>
                <a:lnTo>
                  <a:pt x="160271" y="391243"/>
                </a:lnTo>
                <a:close/>
              </a:path>
              <a:path w="530225" h="642619" extrusionOk="0">
                <a:moveTo>
                  <a:pt x="9722" y="370292"/>
                </a:moveTo>
                <a:lnTo>
                  <a:pt x="11157" y="369635"/>
                </a:lnTo>
                <a:lnTo>
                  <a:pt x="17316" y="373046"/>
                </a:lnTo>
                <a:lnTo>
                  <a:pt x="9722" y="370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7" name="Google Shape;1134;p38">
            <a:extLst>
              <a:ext uri="{FF2B5EF4-FFF2-40B4-BE49-F238E27FC236}">
                <a16:creationId xmlns:a16="http://schemas.microsoft.com/office/drawing/2014/main" id="{92DE9818-5766-0ABC-9D47-7B7D74E56244}"/>
              </a:ext>
            </a:extLst>
          </p:cNvPr>
          <p:cNvSpPr/>
          <p:nvPr/>
        </p:nvSpPr>
        <p:spPr>
          <a:xfrm>
            <a:off x="1632842" y="662430"/>
            <a:ext cx="1174750" cy="654050"/>
          </a:xfrm>
          <a:custGeom>
            <a:avLst/>
            <a:gdLst/>
            <a:ahLst/>
            <a:cxnLst/>
            <a:rect l="l" t="t" r="r" b="b"/>
            <a:pathLst>
              <a:path w="1762125" h="981075" extrusionOk="0">
                <a:moveTo>
                  <a:pt x="1719632" y="976458"/>
                </a:moveTo>
                <a:lnTo>
                  <a:pt x="1698457" y="980525"/>
                </a:lnTo>
                <a:lnTo>
                  <a:pt x="1665938" y="974418"/>
                </a:lnTo>
                <a:lnTo>
                  <a:pt x="1635415" y="964455"/>
                </a:lnTo>
                <a:lnTo>
                  <a:pt x="1607173" y="953535"/>
                </a:lnTo>
                <a:lnTo>
                  <a:pt x="1581498" y="944558"/>
                </a:lnTo>
                <a:lnTo>
                  <a:pt x="1545071" y="933822"/>
                </a:lnTo>
                <a:lnTo>
                  <a:pt x="1455382" y="908060"/>
                </a:lnTo>
                <a:lnTo>
                  <a:pt x="1292599" y="861721"/>
                </a:lnTo>
                <a:lnTo>
                  <a:pt x="1234494" y="845030"/>
                </a:lnTo>
                <a:lnTo>
                  <a:pt x="1176006" y="828054"/>
                </a:lnTo>
                <a:lnTo>
                  <a:pt x="1118056" y="810994"/>
                </a:lnTo>
                <a:lnTo>
                  <a:pt x="1061567" y="794053"/>
                </a:lnTo>
                <a:lnTo>
                  <a:pt x="1007462" y="777433"/>
                </a:lnTo>
                <a:lnTo>
                  <a:pt x="956663" y="761335"/>
                </a:lnTo>
                <a:lnTo>
                  <a:pt x="910093" y="745962"/>
                </a:lnTo>
                <a:lnTo>
                  <a:pt x="868674" y="731516"/>
                </a:lnTo>
                <a:lnTo>
                  <a:pt x="833329" y="718198"/>
                </a:lnTo>
                <a:lnTo>
                  <a:pt x="801053" y="706598"/>
                </a:lnTo>
                <a:lnTo>
                  <a:pt x="770106" y="693469"/>
                </a:lnTo>
                <a:lnTo>
                  <a:pt x="744223" y="672879"/>
                </a:lnTo>
                <a:lnTo>
                  <a:pt x="727137" y="638897"/>
                </a:lnTo>
                <a:lnTo>
                  <a:pt x="722879" y="610461"/>
                </a:lnTo>
                <a:lnTo>
                  <a:pt x="726700" y="583335"/>
                </a:lnTo>
                <a:lnTo>
                  <a:pt x="741189" y="557609"/>
                </a:lnTo>
                <a:lnTo>
                  <a:pt x="768936" y="533371"/>
                </a:lnTo>
                <a:lnTo>
                  <a:pt x="813432" y="503413"/>
                </a:lnTo>
                <a:lnTo>
                  <a:pt x="857893" y="473210"/>
                </a:lnTo>
                <a:lnTo>
                  <a:pt x="902629" y="443691"/>
                </a:lnTo>
                <a:lnTo>
                  <a:pt x="947948" y="415782"/>
                </a:lnTo>
                <a:lnTo>
                  <a:pt x="994162" y="390409"/>
                </a:lnTo>
                <a:lnTo>
                  <a:pt x="958361" y="368854"/>
                </a:lnTo>
                <a:lnTo>
                  <a:pt x="924274" y="355402"/>
                </a:lnTo>
                <a:lnTo>
                  <a:pt x="888224" y="346739"/>
                </a:lnTo>
                <a:lnTo>
                  <a:pt x="846532" y="339551"/>
                </a:lnTo>
                <a:lnTo>
                  <a:pt x="795519" y="330523"/>
                </a:lnTo>
                <a:lnTo>
                  <a:pt x="731507" y="316343"/>
                </a:lnTo>
                <a:lnTo>
                  <a:pt x="676752" y="304771"/>
                </a:lnTo>
                <a:lnTo>
                  <a:pt x="620525" y="295365"/>
                </a:lnTo>
                <a:lnTo>
                  <a:pt x="563941" y="287467"/>
                </a:lnTo>
                <a:lnTo>
                  <a:pt x="454164" y="273566"/>
                </a:lnTo>
                <a:lnTo>
                  <a:pt x="403200" y="266248"/>
                </a:lnTo>
                <a:lnTo>
                  <a:pt x="356338" y="257808"/>
                </a:lnTo>
                <a:lnTo>
                  <a:pt x="314694" y="247590"/>
                </a:lnTo>
                <a:lnTo>
                  <a:pt x="330019" y="276610"/>
                </a:lnTo>
                <a:lnTo>
                  <a:pt x="362236" y="296740"/>
                </a:lnTo>
                <a:lnTo>
                  <a:pt x="394691" y="313817"/>
                </a:lnTo>
                <a:lnTo>
                  <a:pt x="410733" y="333675"/>
                </a:lnTo>
                <a:lnTo>
                  <a:pt x="414938" y="353082"/>
                </a:lnTo>
                <a:lnTo>
                  <a:pt x="415730" y="364380"/>
                </a:lnTo>
                <a:lnTo>
                  <a:pt x="412545" y="373299"/>
                </a:lnTo>
                <a:lnTo>
                  <a:pt x="390987" y="375748"/>
                </a:lnTo>
                <a:lnTo>
                  <a:pt x="346811" y="367944"/>
                </a:lnTo>
                <a:lnTo>
                  <a:pt x="287551" y="352763"/>
                </a:lnTo>
                <a:lnTo>
                  <a:pt x="220740" y="333078"/>
                </a:lnTo>
                <a:lnTo>
                  <a:pt x="153912" y="311765"/>
                </a:lnTo>
                <a:lnTo>
                  <a:pt x="94600" y="291697"/>
                </a:lnTo>
                <a:lnTo>
                  <a:pt x="50337" y="275751"/>
                </a:lnTo>
                <a:lnTo>
                  <a:pt x="6346" y="246896"/>
                </a:lnTo>
                <a:lnTo>
                  <a:pt x="0" y="225339"/>
                </a:lnTo>
                <a:lnTo>
                  <a:pt x="4382" y="205873"/>
                </a:lnTo>
                <a:lnTo>
                  <a:pt x="14262" y="192244"/>
                </a:lnTo>
                <a:lnTo>
                  <a:pt x="51159" y="166195"/>
                </a:lnTo>
                <a:lnTo>
                  <a:pt x="90058" y="144030"/>
                </a:lnTo>
                <a:lnTo>
                  <a:pt x="129535" y="123827"/>
                </a:lnTo>
                <a:lnTo>
                  <a:pt x="168167" y="103658"/>
                </a:lnTo>
                <a:lnTo>
                  <a:pt x="244481" y="66492"/>
                </a:lnTo>
                <a:lnTo>
                  <a:pt x="297449" y="44028"/>
                </a:lnTo>
                <a:lnTo>
                  <a:pt x="353271" y="23297"/>
                </a:lnTo>
                <a:lnTo>
                  <a:pt x="406678" y="7541"/>
                </a:lnTo>
                <a:lnTo>
                  <a:pt x="452405" y="0"/>
                </a:lnTo>
                <a:lnTo>
                  <a:pt x="485184" y="3913"/>
                </a:lnTo>
                <a:lnTo>
                  <a:pt x="499749" y="22523"/>
                </a:lnTo>
                <a:lnTo>
                  <a:pt x="501150" y="37334"/>
                </a:lnTo>
                <a:lnTo>
                  <a:pt x="500964" y="53041"/>
                </a:lnTo>
                <a:lnTo>
                  <a:pt x="498342" y="69181"/>
                </a:lnTo>
                <a:lnTo>
                  <a:pt x="492437" y="85296"/>
                </a:lnTo>
                <a:lnTo>
                  <a:pt x="465076" y="95793"/>
                </a:lnTo>
                <a:lnTo>
                  <a:pt x="414787" y="101475"/>
                </a:lnTo>
                <a:lnTo>
                  <a:pt x="366418" y="107869"/>
                </a:lnTo>
                <a:lnTo>
                  <a:pt x="344816" y="120504"/>
                </a:lnTo>
                <a:lnTo>
                  <a:pt x="351898" y="127914"/>
                </a:lnTo>
                <a:lnTo>
                  <a:pt x="372114" y="133889"/>
                </a:lnTo>
                <a:lnTo>
                  <a:pt x="403786" y="138882"/>
                </a:lnTo>
                <a:lnTo>
                  <a:pt x="445236" y="143348"/>
                </a:lnTo>
                <a:lnTo>
                  <a:pt x="494788" y="147740"/>
                </a:lnTo>
                <a:lnTo>
                  <a:pt x="550762" y="152512"/>
                </a:lnTo>
                <a:lnTo>
                  <a:pt x="611483" y="158118"/>
                </a:lnTo>
                <a:lnTo>
                  <a:pt x="675271" y="165012"/>
                </a:lnTo>
                <a:lnTo>
                  <a:pt x="740450" y="173648"/>
                </a:lnTo>
                <a:lnTo>
                  <a:pt x="805342" y="184479"/>
                </a:lnTo>
                <a:lnTo>
                  <a:pt x="868268" y="197960"/>
                </a:lnTo>
                <a:lnTo>
                  <a:pt x="931192" y="213922"/>
                </a:lnTo>
                <a:lnTo>
                  <a:pt x="988229" y="230058"/>
                </a:lnTo>
                <a:lnTo>
                  <a:pt x="1038152" y="247369"/>
                </a:lnTo>
                <a:lnTo>
                  <a:pt x="1079736" y="266856"/>
                </a:lnTo>
                <a:lnTo>
                  <a:pt x="1111752" y="289520"/>
                </a:lnTo>
                <a:lnTo>
                  <a:pt x="1142174" y="348384"/>
                </a:lnTo>
                <a:lnTo>
                  <a:pt x="1138126" y="386587"/>
                </a:lnTo>
                <a:lnTo>
                  <a:pt x="1106627" y="448160"/>
                </a:lnTo>
                <a:lnTo>
                  <a:pt x="1044941" y="498178"/>
                </a:lnTo>
                <a:lnTo>
                  <a:pt x="1004408" y="523094"/>
                </a:lnTo>
                <a:lnTo>
                  <a:pt x="964077" y="544240"/>
                </a:lnTo>
                <a:lnTo>
                  <a:pt x="883559" y="583072"/>
                </a:lnTo>
                <a:lnTo>
                  <a:pt x="843144" y="604679"/>
                </a:lnTo>
                <a:lnTo>
                  <a:pt x="885805" y="627609"/>
                </a:lnTo>
                <a:lnTo>
                  <a:pt x="934114" y="646011"/>
                </a:lnTo>
                <a:lnTo>
                  <a:pt x="985794" y="661103"/>
                </a:lnTo>
                <a:lnTo>
                  <a:pt x="1038566" y="674106"/>
                </a:lnTo>
                <a:lnTo>
                  <a:pt x="1090153" y="686236"/>
                </a:lnTo>
                <a:lnTo>
                  <a:pt x="1138277" y="698716"/>
                </a:lnTo>
                <a:lnTo>
                  <a:pt x="1213422" y="718801"/>
                </a:lnTo>
                <a:lnTo>
                  <a:pt x="1264978" y="731898"/>
                </a:lnTo>
                <a:lnTo>
                  <a:pt x="1383915" y="761517"/>
                </a:lnTo>
                <a:lnTo>
                  <a:pt x="1565448" y="806449"/>
                </a:lnTo>
                <a:lnTo>
                  <a:pt x="1617078" y="819411"/>
                </a:lnTo>
                <a:lnTo>
                  <a:pt x="1660219" y="830472"/>
                </a:lnTo>
                <a:lnTo>
                  <a:pt x="1692443" y="839093"/>
                </a:lnTo>
                <a:lnTo>
                  <a:pt x="1735131" y="850097"/>
                </a:lnTo>
                <a:lnTo>
                  <a:pt x="1757994" y="860769"/>
                </a:lnTo>
                <a:lnTo>
                  <a:pt x="1761865" y="882867"/>
                </a:lnTo>
                <a:lnTo>
                  <a:pt x="1747579" y="928151"/>
                </a:lnTo>
                <a:lnTo>
                  <a:pt x="1741644" y="944771"/>
                </a:lnTo>
                <a:lnTo>
                  <a:pt x="1733178" y="962706"/>
                </a:lnTo>
                <a:lnTo>
                  <a:pt x="1719632" y="9764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8" name="Google Shape;1108;p38">
            <a:extLst>
              <a:ext uri="{FF2B5EF4-FFF2-40B4-BE49-F238E27FC236}">
                <a16:creationId xmlns:a16="http://schemas.microsoft.com/office/drawing/2014/main" id="{A9DDAC72-F393-B0BE-82BC-55DF4B2CE0EE}"/>
              </a:ext>
            </a:extLst>
          </p:cNvPr>
          <p:cNvSpPr/>
          <p:nvPr/>
        </p:nvSpPr>
        <p:spPr>
          <a:xfrm>
            <a:off x="177830" y="1825226"/>
            <a:ext cx="2262293" cy="873337"/>
          </a:xfrm>
          <a:custGeom>
            <a:avLst/>
            <a:gdLst/>
            <a:ahLst/>
            <a:cxnLst/>
            <a:rect l="l" t="t" r="r" b="b"/>
            <a:pathLst>
              <a:path w="3393440" h="1310005" extrusionOk="0">
                <a:moveTo>
                  <a:pt x="2555786" y="654441"/>
                </a:moveTo>
                <a:lnTo>
                  <a:pt x="2319805" y="607288"/>
                </a:lnTo>
                <a:lnTo>
                  <a:pt x="2366510" y="588128"/>
                </a:lnTo>
                <a:lnTo>
                  <a:pt x="2413907" y="571697"/>
                </a:lnTo>
                <a:lnTo>
                  <a:pt x="2461896" y="557974"/>
                </a:lnTo>
                <a:lnTo>
                  <a:pt x="2510126" y="548184"/>
                </a:lnTo>
                <a:lnTo>
                  <a:pt x="2558996" y="539818"/>
                </a:lnTo>
                <a:lnTo>
                  <a:pt x="2657508" y="531010"/>
                </a:lnTo>
                <a:lnTo>
                  <a:pt x="2707197" y="529282"/>
                </a:lnTo>
                <a:lnTo>
                  <a:pt x="2757125" y="528898"/>
                </a:lnTo>
                <a:lnTo>
                  <a:pt x="2807191" y="529836"/>
                </a:lnTo>
                <a:lnTo>
                  <a:pt x="2855889" y="531796"/>
                </a:lnTo>
                <a:lnTo>
                  <a:pt x="2952438" y="540727"/>
                </a:lnTo>
                <a:lnTo>
                  <a:pt x="3000004" y="548936"/>
                </a:lnTo>
                <a:lnTo>
                  <a:pt x="3047320" y="558391"/>
                </a:lnTo>
                <a:lnTo>
                  <a:pt x="3094369" y="569087"/>
                </a:lnTo>
                <a:lnTo>
                  <a:pt x="3140635" y="583512"/>
                </a:lnTo>
                <a:lnTo>
                  <a:pt x="3186595" y="599171"/>
                </a:lnTo>
                <a:lnTo>
                  <a:pt x="3231183" y="618442"/>
                </a:lnTo>
                <a:lnTo>
                  <a:pt x="3271199" y="643274"/>
                </a:lnTo>
                <a:lnTo>
                  <a:pt x="3306736" y="671096"/>
                </a:lnTo>
                <a:lnTo>
                  <a:pt x="3336893" y="704319"/>
                </a:lnTo>
                <a:lnTo>
                  <a:pt x="3355641" y="733967"/>
                </a:lnTo>
                <a:lnTo>
                  <a:pt x="2998578" y="662621"/>
                </a:lnTo>
                <a:lnTo>
                  <a:pt x="2950156" y="654240"/>
                </a:lnTo>
                <a:lnTo>
                  <a:pt x="2901800" y="647168"/>
                </a:lnTo>
                <a:lnTo>
                  <a:pt x="2853272" y="642652"/>
                </a:lnTo>
                <a:lnTo>
                  <a:pt x="2804831" y="639448"/>
                </a:lnTo>
                <a:lnTo>
                  <a:pt x="2756486" y="637559"/>
                </a:lnTo>
                <a:lnTo>
                  <a:pt x="2707999" y="638232"/>
                </a:lnTo>
                <a:lnTo>
                  <a:pt x="2659380" y="641468"/>
                </a:lnTo>
                <a:lnTo>
                  <a:pt x="2610886" y="646024"/>
                </a:lnTo>
                <a:lnTo>
                  <a:pt x="2562280" y="653148"/>
                </a:lnTo>
                <a:lnTo>
                  <a:pt x="2555786" y="654441"/>
                </a:lnTo>
                <a:close/>
              </a:path>
              <a:path w="3393440" h="1310005" extrusionOk="0">
                <a:moveTo>
                  <a:pt x="3" y="107494"/>
                </a:moveTo>
                <a:lnTo>
                  <a:pt x="0" y="0"/>
                </a:lnTo>
                <a:lnTo>
                  <a:pt x="30582" y="4815"/>
                </a:lnTo>
                <a:lnTo>
                  <a:pt x="79214" y="17123"/>
                </a:lnTo>
                <a:lnTo>
                  <a:pt x="128177" y="32087"/>
                </a:lnTo>
                <a:lnTo>
                  <a:pt x="175225" y="53144"/>
                </a:lnTo>
                <a:lnTo>
                  <a:pt x="217478" y="79718"/>
                </a:lnTo>
                <a:lnTo>
                  <a:pt x="255283" y="111879"/>
                </a:lnTo>
                <a:lnTo>
                  <a:pt x="289487" y="147206"/>
                </a:lnTo>
                <a:lnTo>
                  <a:pt x="305582" y="167258"/>
                </a:lnTo>
                <a:lnTo>
                  <a:pt x="20876" y="110370"/>
                </a:lnTo>
                <a:lnTo>
                  <a:pt x="3" y="107494"/>
                </a:lnTo>
                <a:close/>
              </a:path>
              <a:path w="3393440" h="1310005" extrusionOk="0">
                <a:moveTo>
                  <a:pt x="1568437" y="569828"/>
                </a:moveTo>
                <a:lnTo>
                  <a:pt x="1373854" y="530947"/>
                </a:lnTo>
                <a:lnTo>
                  <a:pt x="1394106" y="520748"/>
                </a:lnTo>
                <a:lnTo>
                  <a:pt x="1404282" y="515010"/>
                </a:lnTo>
                <a:lnTo>
                  <a:pt x="1460992" y="491374"/>
                </a:lnTo>
                <a:lnTo>
                  <a:pt x="1508322" y="472339"/>
                </a:lnTo>
                <a:lnTo>
                  <a:pt x="1555876" y="455939"/>
                </a:lnTo>
                <a:lnTo>
                  <a:pt x="1652252" y="428572"/>
                </a:lnTo>
                <a:lnTo>
                  <a:pt x="1701126" y="417616"/>
                </a:lnTo>
                <a:lnTo>
                  <a:pt x="1750323" y="409315"/>
                </a:lnTo>
                <a:lnTo>
                  <a:pt x="1800118" y="402429"/>
                </a:lnTo>
                <a:lnTo>
                  <a:pt x="1850288" y="398207"/>
                </a:lnTo>
                <a:lnTo>
                  <a:pt x="1901107" y="395411"/>
                </a:lnTo>
                <a:lnTo>
                  <a:pt x="1952101" y="396534"/>
                </a:lnTo>
                <a:lnTo>
                  <a:pt x="2001041" y="399838"/>
                </a:lnTo>
                <a:lnTo>
                  <a:pt x="2047735" y="407873"/>
                </a:lnTo>
                <a:lnTo>
                  <a:pt x="2092110" y="420625"/>
                </a:lnTo>
                <a:lnTo>
                  <a:pt x="2134343" y="436834"/>
                </a:lnTo>
                <a:lnTo>
                  <a:pt x="2174112" y="457732"/>
                </a:lnTo>
                <a:lnTo>
                  <a:pt x="2211098" y="484549"/>
                </a:lnTo>
                <a:lnTo>
                  <a:pt x="2245725" y="514780"/>
                </a:lnTo>
                <a:lnTo>
                  <a:pt x="2277424" y="550901"/>
                </a:lnTo>
                <a:lnTo>
                  <a:pt x="2290899" y="569135"/>
                </a:lnTo>
                <a:lnTo>
                  <a:pt x="2019149" y="514835"/>
                </a:lnTo>
                <a:lnTo>
                  <a:pt x="1966227" y="508146"/>
                </a:lnTo>
                <a:lnTo>
                  <a:pt x="1914069" y="505494"/>
                </a:lnTo>
                <a:lnTo>
                  <a:pt x="1862194" y="508080"/>
                </a:lnTo>
                <a:lnTo>
                  <a:pt x="1811209" y="512139"/>
                </a:lnTo>
                <a:lnTo>
                  <a:pt x="1760475" y="520133"/>
                </a:lnTo>
                <a:lnTo>
                  <a:pt x="1710103" y="530789"/>
                </a:lnTo>
                <a:lnTo>
                  <a:pt x="1660199" y="542834"/>
                </a:lnTo>
                <a:lnTo>
                  <a:pt x="1610625" y="556241"/>
                </a:lnTo>
                <a:lnTo>
                  <a:pt x="1568437" y="569828"/>
                </a:lnTo>
                <a:close/>
              </a:path>
              <a:path w="3393440" h="1310005" extrusionOk="0">
                <a:moveTo>
                  <a:pt x="3328927" y="906059"/>
                </a:moveTo>
                <a:lnTo>
                  <a:pt x="3297544" y="872591"/>
                </a:lnTo>
                <a:lnTo>
                  <a:pt x="3289036" y="843694"/>
                </a:lnTo>
                <a:lnTo>
                  <a:pt x="3284658" y="829868"/>
                </a:lnTo>
                <a:lnTo>
                  <a:pt x="3253947" y="777108"/>
                </a:lnTo>
                <a:lnTo>
                  <a:pt x="3223011" y="743729"/>
                </a:lnTo>
                <a:lnTo>
                  <a:pt x="3186005" y="718203"/>
                </a:lnTo>
                <a:lnTo>
                  <a:pt x="3143400" y="699329"/>
                </a:lnTo>
                <a:lnTo>
                  <a:pt x="3095086" y="685790"/>
                </a:lnTo>
                <a:lnTo>
                  <a:pt x="3046808" y="673553"/>
                </a:lnTo>
                <a:lnTo>
                  <a:pt x="2998578" y="662621"/>
                </a:lnTo>
                <a:lnTo>
                  <a:pt x="3355641" y="733967"/>
                </a:lnTo>
                <a:lnTo>
                  <a:pt x="3379698" y="785398"/>
                </a:lnTo>
                <a:lnTo>
                  <a:pt x="3391290" y="834338"/>
                </a:lnTo>
                <a:lnTo>
                  <a:pt x="3392931" y="854093"/>
                </a:lnTo>
                <a:lnTo>
                  <a:pt x="3392757" y="863124"/>
                </a:lnTo>
                <a:lnTo>
                  <a:pt x="3375265" y="898482"/>
                </a:lnTo>
                <a:lnTo>
                  <a:pt x="3345907" y="908157"/>
                </a:lnTo>
                <a:lnTo>
                  <a:pt x="3328927" y="906059"/>
                </a:lnTo>
                <a:close/>
              </a:path>
              <a:path w="3393440" h="1310005" extrusionOk="0">
                <a:moveTo>
                  <a:pt x="809929" y="387184"/>
                </a:moveTo>
                <a:lnTo>
                  <a:pt x="398402" y="304955"/>
                </a:lnTo>
                <a:lnTo>
                  <a:pt x="414001" y="306776"/>
                </a:lnTo>
                <a:lnTo>
                  <a:pt x="440547" y="304310"/>
                </a:lnTo>
                <a:lnTo>
                  <a:pt x="490849" y="297525"/>
                </a:lnTo>
                <a:lnTo>
                  <a:pt x="591264" y="286507"/>
                </a:lnTo>
                <a:lnTo>
                  <a:pt x="691326" y="280599"/>
                </a:lnTo>
                <a:lnTo>
                  <a:pt x="741437" y="278955"/>
                </a:lnTo>
                <a:lnTo>
                  <a:pt x="791564" y="278611"/>
                </a:lnTo>
                <a:lnTo>
                  <a:pt x="841743" y="279571"/>
                </a:lnTo>
                <a:lnTo>
                  <a:pt x="891758" y="283090"/>
                </a:lnTo>
                <a:lnTo>
                  <a:pt x="941646" y="289173"/>
                </a:lnTo>
                <a:lnTo>
                  <a:pt x="991689" y="296582"/>
                </a:lnTo>
                <a:lnTo>
                  <a:pt x="1041673" y="306570"/>
                </a:lnTo>
                <a:lnTo>
                  <a:pt x="1091634" y="319143"/>
                </a:lnTo>
                <a:lnTo>
                  <a:pt x="1138071" y="334897"/>
                </a:lnTo>
                <a:lnTo>
                  <a:pt x="1181590" y="353954"/>
                </a:lnTo>
                <a:lnTo>
                  <a:pt x="1222259" y="376326"/>
                </a:lnTo>
                <a:lnTo>
                  <a:pt x="1259899" y="403274"/>
                </a:lnTo>
                <a:lnTo>
                  <a:pt x="1294829" y="433565"/>
                </a:lnTo>
                <a:lnTo>
                  <a:pt x="1326870" y="468460"/>
                </a:lnTo>
                <a:lnTo>
                  <a:pt x="1333061" y="476172"/>
                </a:lnTo>
                <a:lnTo>
                  <a:pt x="942835" y="398199"/>
                </a:lnTo>
                <a:lnTo>
                  <a:pt x="891419" y="391811"/>
                </a:lnTo>
                <a:lnTo>
                  <a:pt x="839687" y="387950"/>
                </a:lnTo>
                <a:lnTo>
                  <a:pt x="809929" y="387184"/>
                </a:lnTo>
                <a:close/>
              </a:path>
              <a:path w="3393440" h="1310005" extrusionOk="0">
                <a:moveTo>
                  <a:pt x="160033" y="912648"/>
                </a:moveTo>
                <a:lnTo>
                  <a:pt x="106391" y="899339"/>
                </a:lnTo>
                <a:lnTo>
                  <a:pt x="62035" y="881411"/>
                </a:lnTo>
                <a:lnTo>
                  <a:pt x="27047" y="857583"/>
                </a:lnTo>
                <a:lnTo>
                  <a:pt x="1258" y="827823"/>
                </a:lnTo>
                <a:lnTo>
                  <a:pt x="69" y="824995"/>
                </a:lnTo>
                <a:lnTo>
                  <a:pt x="85" y="606126"/>
                </a:lnTo>
                <a:lnTo>
                  <a:pt x="20588" y="561009"/>
                </a:lnTo>
                <a:lnTo>
                  <a:pt x="44859" y="523120"/>
                </a:lnTo>
                <a:lnTo>
                  <a:pt x="73608" y="488716"/>
                </a:lnTo>
                <a:lnTo>
                  <a:pt x="106459" y="457722"/>
                </a:lnTo>
                <a:lnTo>
                  <a:pt x="143285" y="428818"/>
                </a:lnTo>
                <a:lnTo>
                  <a:pt x="212053" y="380393"/>
                </a:lnTo>
                <a:lnTo>
                  <a:pt x="251281" y="351969"/>
                </a:lnTo>
                <a:lnTo>
                  <a:pt x="283360" y="328591"/>
                </a:lnTo>
                <a:lnTo>
                  <a:pt x="260215" y="287704"/>
                </a:lnTo>
                <a:lnTo>
                  <a:pt x="233415" y="247381"/>
                </a:lnTo>
                <a:lnTo>
                  <a:pt x="201960" y="208718"/>
                </a:lnTo>
                <a:lnTo>
                  <a:pt x="164601" y="174056"/>
                </a:lnTo>
                <a:lnTo>
                  <a:pt x="120336" y="144489"/>
                </a:lnTo>
                <a:lnTo>
                  <a:pt x="67667" y="123604"/>
                </a:lnTo>
                <a:lnTo>
                  <a:pt x="20876" y="110370"/>
                </a:lnTo>
                <a:lnTo>
                  <a:pt x="305582" y="167258"/>
                </a:lnTo>
                <a:lnTo>
                  <a:pt x="320438" y="185768"/>
                </a:lnTo>
                <a:lnTo>
                  <a:pt x="348483" y="227635"/>
                </a:lnTo>
                <a:lnTo>
                  <a:pt x="374221" y="271631"/>
                </a:lnTo>
                <a:lnTo>
                  <a:pt x="387232" y="294952"/>
                </a:lnTo>
                <a:lnTo>
                  <a:pt x="398402" y="304955"/>
                </a:lnTo>
                <a:lnTo>
                  <a:pt x="809929" y="387184"/>
                </a:lnTo>
                <a:lnTo>
                  <a:pt x="787611" y="386610"/>
                </a:lnTo>
                <a:lnTo>
                  <a:pt x="734913" y="389031"/>
                </a:lnTo>
                <a:lnTo>
                  <a:pt x="586266" y="398182"/>
                </a:lnTo>
                <a:lnTo>
                  <a:pt x="487116" y="406863"/>
                </a:lnTo>
                <a:lnTo>
                  <a:pt x="444075" y="415099"/>
                </a:lnTo>
                <a:lnTo>
                  <a:pt x="448986" y="460114"/>
                </a:lnTo>
                <a:lnTo>
                  <a:pt x="450944" y="476046"/>
                </a:lnTo>
                <a:lnTo>
                  <a:pt x="330724" y="452025"/>
                </a:lnTo>
                <a:lnTo>
                  <a:pt x="288740" y="470833"/>
                </a:lnTo>
                <a:lnTo>
                  <a:pt x="249019" y="492683"/>
                </a:lnTo>
                <a:lnTo>
                  <a:pt x="211339" y="517532"/>
                </a:lnTo>
                <a:lnTo>
                  <a:pt x="175723" y="544088"/>
                </a:lnTo>
                <a:lnTo>
                  <a:pt x="139249" y="580833"/>
                </a:lnTo>
                <a:lnTo>
                  <a:pt x="113074" y="623522"/>
                </a:lnTo>
                <a:lnTo>
                  <a:pt x="95955" y="670611"/>
                </a:lnTo>
                <a:lnTo>
                  <a:pt x="86648" y="720555"/>
                </a:lnTo>
                <a:lnTo>
                  <a:pt x="85851" y="738527"/>
                </a:lnTo>
                <a:lnTo>
                  <a:pt x="88886" y="755970"/>
                </a:lnTo>
                <a:lnTo>
                  <a:pt x="97145" y="770571"/>
                </a:lnTo>
                <a:lnTo>
                  <a:pt x="111524" y="782510"/>
                </a:lnTo>
                <a:lnTo>
                  <a:pt x="154143" y="798797"/>
                </a:lnTo>
                <a:lnTo>
                  <a:pt x="372078" y="842344"/>
                </a:lnTo>
                <a:lnTo>
                  <a:pt x="367597" y="847924"/>
                </a:lnTo>
                <a:lnTo>
                  <a:pt x="333557" y="876090"/>
                </a:lnTo>
                <a:lnTo>
                  <a:pt x="294606" y="896799"/>
                </a:lnTo>
                <a:lnTo>
                  <a:pt x="251843" y="910271"/>
                </a:lnTo>
                <a:lnTo>
                  <a:pt x="206619" y="915481"/>
                </a:lnTo>
                <a:lnTo>
                  <a:pt x="160033" y="912648"/>
                </a:lnTo>
                <a:close/>
              </a:path>
              <a:path w="3393440" h="1310005" extrusionOk="0">
                <a:moveTo>
                  <a:pt x="2251157" y="1307174"/>
                </a:moveTo>
                <a:lnTo>
                  <a:pt x="2179506" y="1290267"/>
                </a:lnTo>
                <a:lnTo>
                  <a:pt x="2111637" y="1263755"/>
                </a:lnTo>
                <a:lnTo>
                  <a:pt x="2070009" y="1239896"/>
                </a:lnTo>
                <a:lnTo>
                  <a:pt x="2034234" y="1212025"/>
                </a:lnTo>
                <a:lnTo>
                  <a:pt x="2004524" y="1180187"/>
                </a:lnTo>
                <a:lnTo>
                  <a:pt x="1980842" y="1145667"/>
                </a:lnTo>
                <a:lnTo>
                  <a:pt x="1963403" y="1108510"/>
                </a:lnTo>
                <a:lnTo>
                  <a:pt x="1952170" y="1070003"/>
                </a:lnTo>
                <a:lnTo>
                  <a:pt x="1947356" y="1030188"/>
                </a:lnTo>
                <a:lnTo>
                  <a:pt x="1949117" y="990391"/>
                </a:lnTo>
                <a:lnTo>
                  <a:pt x="1957587" y="948050"/>
                </a:lnTo>
                <a:lnTo>
                  <a:pt x="1972809" y="907058"/>
                </a:lnTo>
                <a:lnTo>
                  <a:pt x="1994803" y="867419"/>
                </a:lnTo>
                <a:lnTo>
                  <a:pt x="2023783" y="829176"/>
                </a:lnTo>
                <a:lnTo>
                  <a:pt x="2057620" y="794494"/>
                </a:lnTo>
                <a:lnTo>
                  <a:pt x="2094443" y="760409"/>
                </a:lnTo>
                <a:lnTo>
                  <a:pt x="2132260" y="729112"/>
                </a:lnTo>
                <a:lnTo>
                  <a:pt x="2170327" y="696570"/>
                </a:lnTo>
                <a:lnTo>
                  <a:pt x="2181909" y="687228"/>
                </a:lnTo>
                <a:lnTo>
                  <a:pt x="2193764" y="679236"/>
                </a:lnTo>
                <a:lnTo>
                  <a:pt x="2205768" y="671274"/>
                </a:lnTo>
                <a:lnTo>
                  <a:pt x="2217798" y="662022"/>
                </a:lnTo>
                <a:lnTo>
                  <a:pt x="2187932" y="615906"/>
                </a:lnTo>
                <a:lnTo>
                  <a:pt x="2152714" y="579081"/>
                </a:lnTo>
                <a:lnTo>
                  <a:pt x="2112614" y="550347"/>
                </a:lnTo>
                <a:lnTo>
                  <a:pt x="2068101" y="528502"/>
                </a:lnTo>
                <a:lnTo>
                  <a:pt x="2019149" y="514835"/>
                </a:lnTo>
                <a:lnTo>
                  <a:pt x="2290899" y="569135"/>
                </a:lnTo>
                <a:lnTo>
                  <a:pt x="2306620" y="590407"/>
                </a:lnTo>
                <a:lnTo>
                  <a:pt x="2309605" y="596184"/>
                </a:lnTo>
                <a:lnTo>
                  <a:pt x="2314432" y="601034"/>
                </a:lnTo>
                <a:lnTo>
                  <a:pt x="2319805" y="607288"/>
                </a:lnTo>
                <a:lnTo>
                  <a:pt x="2555786" y="654441"/>
                </a:lnTo>
                <a:lnTo>
                  <a:pt x="2513571" y="662842"/>
                </a:lnTo>
                <a:lnTo>
                  <a:pt x="2465018" y="673862"/>
                </a:lnTo>
                <a:lnTo>
                  <a:pt x="2416382" y="687456"/>
                </a:lnTo>
                <a:lnTo>
                  <a:pt x="2407114" y="690784"/>
                </a:lnTo>
                <a:lnTo>
                  <a:pt x="2397523" y="695343"/>
                </a:lnTo>
                <a:lnTo>
                  <a:pt x="2376873" y="702873"/>
                </a:lnTo>
                <a:lnTo>
                  <a:pt x="2380617" y="711392"/>
                </a:lnTo>
                <a:lnTo>
                  <a:pt x="2384137" y="719866"/>
                </a:lnTo>
                <a:lnTo>
                  <a:pt x="2387757" y="727065"/>
                </a:lnTo>
                <a:lnTo>
                  <a:pt x="2391053" y="735494"/>
                </a:lnTo>
                <a:lnTo>
                  <a:pt x="2413354" y="783984"/>
                </a:lnTo>
                <a:lnTo>
                  <a:pt x="2277504" y="756839"/>
                </a:lnTo>
                <a:lnTo>
                  <a:pt x="2236367" y="784882"/>
                </a:lnTo>
                <a:lnTo>
                  <a:pt x="2197140" y="813307"/>
                </a:lnTo>
                <a:lnTo>
                  <a:pt x="2160091" y="844757"/>
                </a:lnTo>
                <a:lnTo>
                  <a:pt x="2125983" y="879385"/>
                </a:lnTo>
                <a:lnTo>
                  <a:pt x="2095581" y="917344"/>
                </a:lnTo>
                <a:lnTo>
                  <a:pt x="2073025" y="958165"/>
                </a:lnTo>
                <a:lnTo>
                  <a:pt x="2061838" y="999964"/>
                </a:lnTo>
                <a:lnTo>
                  <a:pt x="2061734" y="1041386"/>
                </a:lnTo>
                <a:lnTo>
                  <a:pt x="2072676" y="1079835"/>
                </a:lnTo>
                <a:lnTo>
                  <a:pt x="2094378" y="1113959"/>
                </a:lnTo>
                <a:lnTo>
                  <a:pt x="2134892" y="1149252"/>
                </a:lnTo>
                <a:lnTo>
                  <a:pt x="2180407" y="1173888"/>
                </a:lnTo>
                <a:lnTo>
                  <a:pt x="2229904" y="1190253"/>
                </a:lnTo>
                <a:lnTo>
                  <a:pt x="2417121" y="1227662"/>
                </a:lnTo>
                <a:lnTo>
                  <a:pt x="2413253" y="1237250"/>
                </a:lnTo>
                <a:lnTo>
                  <a:pt x="2384870" y="1274317"/>
                </a:lnTo>
                <a:lnTo>
                  <a:pt x="2348333" y="1298099"/>
                </a:lnTo>
                <a:lnTo>
                  <a:pt x="2303545" y="1309871"/>
                </a:lnTo>
                <a:lnTo>
                  <a:pt x="2251157" y="1307174"/>
                </a:lnTo>
                <a:close/>
              </a:path>
              <a:path w="3393440" h="1310005" extrusionOk="0">
                <a:moveTo>
                  <a:pt x="1202233" y="1113125"/>
                </a:moveTo>
                <a:lnTo>
                  <a:pt x="1160921" y="1102280"/>
                </a:lnTo>
                <a:lnTo>
                  <a:pt x="1121206" y="1082688"/>
                </a:lnTo>
                <a:lnTo>
                  <a:pt x="1087173" y="1053871"/>
                </a:lnTo>
                <a:lnTo>
                  <a:pt x="1063887" y="1019431"/>
                </a:lnTo>
                <a:lnTo>
                  <a:pt x="1051051" y="979308"/>
                </a:lnTo>
                <a:lnTo>
                  <a:pt x="1048118" y="934688"/>
                </a:lnTo>
                <a:lnTo>
                  <a:pt x="1053372" y="882639"/>
                </a:lnTo>
                <a:lnTo>
                  <a:pt x="1065428" y="831948"/>
                </a:lnTo>
                <a:lnTo>
                  <a:pt x="1084725" y="784000"/>
                </a:lnTo>
                <a:lnTo>
                  <a:pt x="1111951" y="738931"/>
                </a:lnTo>
                <a:lnTo>
                  <a:pt x="1147296" y="699370"/>
                </a:lnTo>
                <a:lnTo>
                  <a:pt x="1178571" y="670651"/>
                </a:lnTo>
                <a:lnTo>
                  <a:pt x="1210890" y="642141"/>
                </a:lnTo>
                <a:lnTo>
                  <a:pt x="1243557" y="614996"/>
                </a:lnTo>
                <a:lnTo>
                  <a:pt x="1276872" y="585390"/>
                </a:lnTo>
                <a:lnTo>
                  <a:pt x="1248465" y="546041"/>
                </a:lnTo>
                <a:lnTo>
                  <a:pt x="1216981" y="509962"/>
                </a:lnTo>
                <a:lnTo>
                  <a:pt x="1181310" y="479523"/>
                </a:lnTo>
                <a:lnTo>
                  <a:pt x="1141090" y="453355"/>
                </a:lnTo>
                <a:lnTo>
                  <a:pt x="1094962" y="435072"/>
                </a:lnTo>
                <a:lnTo>
                  <a:pt x="1044578" y="419824"/>
                </a:lnTo>
                <a:lnTo>
                  <a:pt x="993713" y="408365"/>
                </a:lnTo>
                <a:lnTo>
                  <a:pt x="1333061" y="476172"/>
                </a:lnTo>
                <a:lnTo>
                  <a:pt x="1356589" y="505480"/>
                </a:lnTo>
                <a:lnTo>
                  <a:pt x="1360519" y="511446"/>
                </a:lnTo>
                <a:lnTo>
                  <a:pt x="1369276" y="523557"/>
                </a:lnTo>
                <a:lnTo>
                  <a:pt x="1373854" y="530947"/>
                </a:lnTo>
                <a:lnTo>
                  <a:pt x="1568437" y="569828"/>
                </a:lnTo>
                <a:lnTo>
                  <a:pt x="1560992" y="572225"/>
                </a:lnTo>
                <a:lnTo>
                  <a:pt x="1526173" y="584695"/>
                </a:lnTo>
                <a:lnTo>
                  <a:pt x="1492076" y="598603"/>
                </a:lnTo>
                <a:lnTo>
                  <a:pt x="1458725" y="612661"/>
                </a:lnTo>
                <a:lnTo>
                  <a:pt x="1425896" y="626823"/>
                </a:lnTo>
                <a:lnTo>
                  <a:pt x="1434602" y="666120"/>
                </a:lnTo>
                <a:lnTo>
                  <a:pt x="1442711" y="705299"/>
                </a:lnTo>
                <a:lnTo>
                  <a:pt x="1444710" y="714764"/>
                </a:lnTo>
                <a:lnTo>
                  <a:pt x="1323740" y="690592"/>
                </a:lnTo>
                <a:lnTo>
                  <a:pt x="1295290" y="715990"/>
                </a:lnTo>
                <a:lnTo>
                  <a:pt x="1241524" y="763526"/>
                </a:lnTo>
                <a:lnTo>
                  <a:pt x="1190929" y="819467"/>
                </a:lnTo>
                <a:lnTo>
                  <a:pt x="1173313" y="856096"/>
                </a:lnTo>
                <a:lnTo>
                  <a:pt x="1162912" y="895461"/>
                </a:lnTo>
                <a:lnTo>
                  <a:pt x="1158781" y="936078"/>
                </a:lnTo>
                <a:lnTo>
                  <a:pt x="1159514" y="953061"/>
                </a:lnTo>
                <a:lnTo>
                  <a:pt x="1188086" y="992443"/>
                </a:lnTo>
                <a:lnTo>
                  <a:pt x="1230255" y="1004755"/>
                </a:lnTo>
                <a:lnTo>
                  <a:pt x="1398207" y="1038314"/>
                </a:lnTo>
                <a:lnTo>
                  <a:pt x="1390711" y="1048472"/>
                </a:lnTo>
                <a:lnTo>
                  <a:pt x="1359468" y="1075902"/>
                </a:lnTo>
                <a:lnTo>
                  <a:pt x="1323885" y="1095989"/>
                </a:lnTo>
                <a:lnTo>
                  <a:pt x="1284803" y="1110197"/>
                </a:lnTo>
                <a:lnTo>
                  <a:pt x="1243807" y="1116251"/>
                </a:lnTo>
                <a:lnTo>
                  <a:pt x="1202233" y="1113125"/>
                </a:lnTo>
                <a:close/>
              </a:path>
              <a:path w="3393440" h="1310005" extrusionOk="0">
                <a:moveTo>
                  <a:pt x="2417121" y="1227662"/>
                </a:moveTo>
                <a:lnTo>
                  <a:pt x="2229904" y="1190253"/>
                </a:lnTo>
                <a:lnTo>
                  <a:pt x="2282859" y="1198244"/>
                </a:lnTo>
                <a:lnTo>
                  <a:pt x="2297475" y="1197280"/>
                </a:lnTo>
                <a:lnTo>
                  <a:pt x="2325105" y="1169128"/>
                </a:lnTo>
                <a:lnTo>
                  <a:pt x="2337154" y="1121026"/>
                </a:lnTo>
                <a:lnTo>
                  <a:pt x="2344847" y="1074644"/>
                </a:lnTo>
                <a:lnTo>
                  <a:pt x="2348346" y="1028720"/>
                </a:lnTo>
                <a:lnTo>
                  <a:pt x="2347815" y="981990"/>
                </a:lnTo>
                <a:lnTo>
                  <a:pt x="2342672" y="936929"/>
                </a:lnTo>
                <a:lnTo>
                  <a:pt x="2333329" y="891028"/>
                </a:lnTo>
                <a:lnTo>
                  <a:pt x="2319202" y="846762"/>
                </a:lnTo>
                <a:lnTo>
                  <a:pt x="2300705" y="801623"/>
                </a:lnTo>
                <a:lnTo>
                  <a:pt x="2277504" y="756839"/>
                </a:lnTo>
                <a:lnTo>
                  <a:pt x="2413354" y="783984"/>
                </a:lnTo>
                <a:lnTo>
                  <a:pt x="2431147" y="832867"/>
                </a:lnTo>
                <a:lnTo>
                  <a:pt x="2444478" y="882155"/>
                </a:lnTo>
                <a:lnTo>
                  <a:pt x="2453392" y="931855"/>
                </a:lnTo>
                <a:lnTo>
                  <a:pt x="2457937" y="981977"/>
                </a:lnTo>
                <a:lnTo>
                  <a:pt x="2457908" y="1033776"/>
                </a:lnTo>
                <a:lnTo>
                  <a:pt x="2453849" y="1084769"/>
                </a:lnTo>
                <a:lnTo>
                  <a:pt x="2445557" y="1136211"/>
                </a:lnTo>
                <a:lnTo>
                  <a:pt x="2433079" y="1188112"/>
                </a:lnTo>
                <a:lnTo>
                  <a:pt x="2417121" y="1227662"/>
                </a:lnTo>
                <a:close/>
              </a:path>
              <a:path w="3393440" h="1310005" extrusionOk="0">
                <a:moveTo>
                  <a:pt x="372078" y="842344"/>
                </a:moveTo>
                <a:lnTo>
                  <a:pt x="195423" y="807045"/>
                </a:lnTo>
                <a:lnTo>
                  <a:pt x="234476" y="803193"/>
                </a:lnTo>
                <a:lnTo>
                  <a:pt x="269665" y="786912"/>
                </a:lnTo>
                <a:lnTo>
                  <a:pt x="299603" y="756631"/>
                </a:lnTo>
                <a:lnTo>
                  <a:pt x="323150" y="709532"/>
                </a:lnTo>
                <a:lnTo>
                  <a:pt x="337283" y="660552"/>
                </a:lnTo>
                <a:lnTo>
                  <a:pt x="347834" y="610856"/>
                </a:lnTo>
                <a:lnTo>
                  <a:pt x="352152" y="570275"/>
                </a:lnTo>
                <a:lnTo>
                  <a:pt x="351072" y="529911"/>
                </a:lnTo>
                <a:lnTo>
                  <a:pt x="343971" y="490934"/>
                </a:lnTo>
                <a:lnTo>
                  <a:pt x="330724" y="452025"/>
                </a:lnTo>
                <a:lnTo>
                  <a:pt x="450944" y="476046"/>
                </a:lnTo>
                <a:lnTo>
                  <a:pt x="454371" y="503928"/>
                </a:lnTo>
                <a:lnTo>
                  <a:pt x="457815" y="547355"/>
                </a:lnTo>
                <a:lnTo>
                  <a:pt x="456905" y="591207"/>
                </a:lnTo>
                <a:lnTo>
                  <a:pt x="451454" y="636741"/>
                </a:lnTo>
                <a:lnTo>
                  <a:pt x="442321" y="682835"/>
                </a:lnTo>
                <a:lnTo>
                  <a:pt x="430452" y="727087"/>
                </a:lnTo>
                <a:lnTo>
                  <a:pt x="415796" y="772078"/>
                </a:lnTo>
                <a:lnTo>
                  <a:pt x="395377" y="813326"/>
                </a:lnTo>
                <a:lnTo>
                  <a:pt x="372078" y="842344"/>
                </a:lnTo>
                <a:close/>
              </a:path>
              <a:path w="3393440" h="1310005" extrusionOk="0">
                <a:moveTo>
                  <a:pt x="1398207" y="1038314"/>
                </a:moveTo>
                <a:lnTo>
                  <a:pt x="1230255" y="1004755"/>
                </a:lnTo>
                <a:lnTo>
                  <a:pt x="1269838" y="999713"/>
                </a:lnTo>
                <a:lnTo>
                  <a:pt x="1303202" y="979182"/>
                </a:lnTo>
                <a:lnTo>
                  <a:pt x="1327212" y="942536"/>
                </a:lnTo>
                <a:lnTo>
                  <a:pt x="1342560" y="893799"/>
                </a:lnTo>
                <a:lnTo>
                  <a:pt x="1348947" y="844566"/>
                </a:lnTo>
                <a:lnTo>
                  <a:pt x="1347462" y="793760"/>
                </a:lnTo>
                <a:lnTo>
                  <a:pt x="1338696" y="742795"/>
                </a:lnTo>
                <a:lnTo>
                  <a:pt x="1323740" y="690592"/>
                </a:lnTo>
                <a:lnTo>
                  <a:pt x="1444710" y="714764"/>
                </a:lnTo>
                <a:lnTo>
                  <a:pt x="1450422" y="741807"/>
                </a:lnTo>
                <a:lnTo>
                  <a:pt x="1456690" y="779323"/>
                </a:lnTo>
                <a:lnTo>
                  <a:pt x="1460731" y="828049"/>
                </a:lnTo>
                <a:lnTo>
                  <a:pt x="1458029" y="876723"/>
                </a:lnTo>
                <a:lnTo>
                  <a:pt x="1449257" y="925479"/>
                </a:lnTo>
                <a:lnTo>
                  <a:pt x="1435335" y="973207"/>
                </a:lnTo>
                <a:lnTo>
                  <a:pt x="1416529" y="1013483"/>
                </a:lnTo>
                <a:lnTo>
                  <a:pt x="1398207" y="10383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9" name="Google Shape;1109;p38">
            <a:extLst>
              <a:ext uri="{FF2B5EF4-FFF2-40B4-BE49-F238E27FC236}">
                <a16:creationId xmlns:a16="http://schemas.microsoft.com/office/drawing/2014/main" id="{4A3B8281-6574-43DA-2B13-CFEB3D638000}"/>
              </a:ext>
            </a:extLst>
          </p:cNvPr>
          <p:cNvSpPr/>
          <p:nvPr/>
        </p:nvSpPr>
        <p:spPr>
          <a:xfrm>
            <a:off x="10849054" y="171583"/>
            <a:ext cx="247227" cy="571077"/>
          </a:xfrm>
          <a:custGeom>
            <a:avLst/>
            <a:gdLst/>
            <a:ahLst/>
            <a:cxnLst/>
            <a:rect l="l" t="t" r="r" b="b"/>
            <a:pathLst>
              <a:path w="370840" h="856615" extrusionOk="0">
                <a:moveTo>
                  <a:pt x="13249" y="838206"/>
                </a:moveTo>
                <a:lnTo>
                  <a:pt x="3385" y="821818"/>
                </a:lnTo>
                <a:lnTo>
                  <a:pt x="0" y="802366"/>
                </a:lnTo>
                <a:lnTo>
                  <a:pt x="3830" y="780858"/>
                </a:lnTo>
                <a:lnTo>
                  <a:pt x="102214" y="498881"/>
                </a:lnTo>
                <a:lnTo>
                  <a:pt x="135168" y="404938"/>
                </a:lnTo>
                <a:lnTo>
                  <a:pt x="168330" y="311052"/>
                </a:lnTo>
                <a:lnTo>
                  <a:pt x="185014" y="264137"/>
                </a:lnTo>
                <a:lnTo>
                  <a:pt x="201778" y="217244"/>
                </a:lnTo>
                <a:lnTo>
                  <a:pt x="218634" y="170375"/>
                </a:lnTo>
                <a:lnTo>
                  <a:pt x="235590" y="123533"/>
                </a:lnTo>
                <a:lnTo>
                  <a:pt x="264723" y="66496"/>
                </a:lnTo>
                <a:lnTo>
                  <a:pt x="301952" y="13434"/>
                </a:lnTo>
                <a:lnTo>
                  <a:pt x="334579" y="0"/>
                </a:lnTo>
                <a:lnTo>
                  <a:pt x="346292" y="625"/>
                </a:lnTo>
                <a:lnTo>
                  <a:pt x="359060" y="6257"/>
                </a:lnTo>
                <a:lnTo>
                  <a:pt x="367002" y="16464"/>
                </a:lnTo>
                <a:lnTo>
                  <a:pt x="370272" y="29641"/>
                </a:lnTo>
                <a:lnTo>
                  <a:pt x="369025" y="44184"/>
                </a:lnTo>
                <a:lnTo>
                  <a:pt x="354731" y="107232"/>
                </a:lnTo>
                <a:lnTo>
                  <a:pt x="337116" y="169425"/>
                </a:lnTo>
                <a:lnTo>
                  <a:pt x="287619" y="314093"/>
                </a:lnTo>
                <a:lnTo>
                  <a:pt x="221207" y="506829"/>
                </a:lnTo>
                <a:lnTo>
                  <a:pt x="121100" y="795751"/>
                </a:lnTo>
                <a:lnTo>
                  <a:pt x="88411" y="844121"/>
                </a:lnTo>
                <a:lnTo>
                  <a:pt x="48200" y="856480"/>
                </a:lnTo>
                <a:lnTo>
                  <a:pt x="28850" y="850527"/>
                </a:lnTo>
                <a:lnTo>
                  <a:pt x="13249" y="838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0" name="Google Shape;1110;p38">
            <a:extLst>
              <a:ext uri="{FF2B5EF4-FFF2-40B4-BE49-F238E27FC236}">
                <a16:creationId xmlns:a16="http://schemas.microsoft.com/office/drawing/2014/main" id="{33B77144-D934-41D6-013C-C0C64DB163C6}"/>
              </a:ext>
            </a:extLst>
          </p:cNvPr>
          <p:cNvSpPr/>
          <p:nvPr/>
        </p:nvSpPr>
        <p:spPr>
          <a:xfrm>
            <a:off x="11182187" y="671955"/>
            <a:ext cx="492760" cy="317500"/>
          </a:xfrm>
          <a:custGeom>
            <a:avLst/>
            <a:gdLst/>
            <a:ahLst/>
            <a:cxnLst/>
            <a:rect l="l" t="t" r="r" b="b"/>
            <a:pathLst>
              <a:path w="739140" h="476250" extrusionOk="0">
                <a:moveTo>
                  <a:pt x="24397" y="469085"/>
                </a:moveTo>
                <a:lnTo>
                  <a:pt x="11012" y="456699"/>
                </a:lnTo>
                <a:lnTo>
                  <a:pt x="2587" y="440401"/>
                </a:lnTo>
                <a:lnTo>
                  <a:pt x="0" y="422343"/>
                </a:lnTo>
                <a:lnTo>
                  <a:pt x="3382" y="404000"/>
                </a:lnTo>
                <a:lnTo>
                  <a:pt x="28049" y="371570"/>
                </a:lnTo>
                <a:lnTo>
                  <a:pt x="77669" y="337728"/>
                </a:lnTo>
                <a:lnTo>
                  <a:pt x="121714" y="308514"/>
                </a:lnTo>
                <a:lnTo>
                  <a:pt x="166031" y="279745"/>
                </a:lnTo>
                <a:lnTo>
                  <a:pt x="210621" y="251423"/>
                </a:lnTo>
                <a:lnTo>
                  <a:pt x="255484" y="223550"/>
                </a:lnTo>
                <a:lnTo>
                  <a:pt x="300619" y="196129"/>
                </a:lnTo>
                <a:lnTo>
                  <a:pt x="346027" y="169159"/>
                </a:lnTo>
                <a:lnTo>
                  <a:pt x="391709" y="142644"/>
                </a:lnTo>
                <a:lnTo>
                  <a:pt x="437665" y="116586"/>
                </a:lnTo>
                <a:lnTo>
                  <a:pt x="483894" y="90986"/>
                </a:lnTo>
                <a:lnTo>
                  <a:pt x="530397" y="65846"/>
                </a:lnTo>
                <a:lnTo>
                  <a:pt x="577174" y="41167"/>
                </a:lnTo>
                <a:lnTo>
                  <a:pt x="629628" y="18515"/>
                </a:lnTo>
                <a:lnTo>
                  <a:pt x="684502" y="1453"/>
                </a:lnTo>
                <a:lnTo>
                  <a:pt x="700694" y="0"/>
                </a:lnTo>
                <a:lnTo>
                  <a:pt x="715728" y="4166"/>
                </a:lnTo>
                <a:lnTo>
                  <a:pt x="728111" y="13658"/>
                </a:lnTo>
                <a:lnTo>
                  <a:pt x="736347" y="28183"/>
                </a:lnTo>
                <a:lnTo>
                  <a:pt x="738712" y="40911"/>
                </a:lnTo>
                <a:lnTo>
                  <a:pt x="738782" y="54110"/>
                </a:lnTo>
                <a:lnTo>
                  <a:pt x="737878" y="67162"/>
                </a:lnTo>
                <a:lnTo>
                  <a:pt x="737320" y="79446"/>
                </a:lnTo>
                <a:lnTo>
                  <a:pt x="698147" y="104397"/>
                </a:lnTo>
                <a:lnTo>
                  <a:pt x="236408" y="377467"/>
                </a:lnTo>
                <a:lnTo>
                  <a:pt x="146182" y="430683"/>
                </a:lnTo>
                <a:lnTo>
                  <a:pt x="112778" y="450727"/>
                </a:lnTo>
                <a:lnTo>
                  <a:pt x="95922" y="460488"/>
                </a:lnTo>
                <a:lnTo>
                  <a:pt x="78846" y="469617"/>
                </a:lnTo>
                <a:lnTo>
                  <a:pt x="59326" y="476041"/>
                </a:lnTo>
                <a:lnTo>
                  <a:pt x="40839" y="475698"/>
                </a:lnTo>
                <a:lnTo>
                  <a:pt x="24397" y="4690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1" name="Google Shape;1111;p38">
            <a:extLst>
              <a:ext uri="{FF2B5EF4-FFF2-40B4-BE49-F238E27FC236}">
                <a16:creationId xmlns:a16="http://schemas.microsoft.com/office/drawing/2014/main" id="{A6C53BE9-4DFD-E7CD-178B-CEB4FD276FE2}"/>
              </a:ext>
            </a:extLst>
          </p:cNvPr>
          <p:cNvSpPr/>
          <p:nvPr/>
        </p:nvSpPr>
        <p:spPr>
          <a:xfrm>
            <a:off x="10652917" y="258230"/>
            <a:ext cx="129540" cy="422910"/>
          </a:xfrm>
          <a:custGeom>
            <a:avLst/>
            <a:gdLst/>
            <a:ahLst/>
            <a:cxnLst/>
            <a:rect l="l" t="t" r="r" b="b"/>
            <a:pathLst>
              <a:path w="194309" h="634365" extrusionOk="0">
                <a:moveTo>
                  <a:pt x="20296" y="623286"/>
                </a:moveTo>
                <a:lnTo>
                  <a:pt x="8565" y="611543"/>
                </a:lnTo>
                <a:lnTo>
                  <a:pt x="1772" y="596498"/>
                </a:lnTo>
                <a:lnTo>
                  <a:pt x="0" y="578673"/>
                </a:lnTo>
                <a:lnTo>
                  <a:pt x="2411" y="530466"/>
                </a:lnTo>
                <a:lnTo>
                  <a:pt x="5497" y="482334"/>
                </a:lnTo>
                <a:lnTo>
                  <a:pt x="9412" y="434310"/>
                </a:lnTo>
                <a:lnTo>
                  <a:pt x="14308" y="386428"/>
                </a:lnTo>
                <a:lnTo>
                  <a:pt x="20340" y="338722"/>
                </a:lnTo>
                <a:lnTo>
                  <a:pt x="27662" y="291225"/>
                </a:lnTo>
                <a:lnTo>
                  <a:pt x="36427" y="243970"/>
                </a:lnTo>
                <a:lnTo>
                  <a:pt x="46789" y="196992"/>
                </a:lnTo>
                <a:lnTo>
                  <a:pt x="58901" y="150323"/>
                </a:lnTo>
                <a:lnTo>
                  <a:pt x="72918" y="103998"/>
                </a:lnTo>
                <a:lnTo>
                  <a:pt x="98334" y="55494"/>
                </a:lnTo>
                <a:lnTo>
                  <a:pt x="133086" y="11235"/>
                </a:lnTo>
                <a:lnTo>
                  <a:pt x="165308" y="0"/>
                </a:lnTo>
                <a:lnTo>
                  <a:pt x="175881" y="1550"/>
                </a:lnTo>
                <a:lnTo>
                  <a:pt x="182939" y="7040"/>
                </a:lnTo>
                <a:lnTo>
                  <a:pt x="188877" y="16633"/>
                </a:lnTo>
                <a:lnTo>
                  <a:pt x="192883" y="27946"/>
                </a:lnTo>
                <a:lnTo>
                  <a:pt x="194144" y="38594"/>
                </a:lnTo>
                <a:lnTo>
                  <a:pt x="192549" y="61494"/>
                </a:lnTo>
                <a:lnTo>
                  <a:pt x="189714" y="84350"/>
                </a:lnTo>
                <a:lnTo>
                  <a:pt x="185704" y="107080"/>
                </a:lnTo>
                <a:lnTo>
                  <a:pt x="180588" y="129600"/>
                </a:lnTo>
                <a:lnTo>
                  <a:pt x="168100" y="181984"/>
                </a:lnTo>
                <a:lnTo>
                  <a:pt x="157158" y="234613"/>
                </a:lnTo>
                <a:lnTo>
                  <a:pt x="147613" y="287458"/>
                </a:lnTo>
                <a:lnTo>
                  <a:pt x="139318" y="340490"/>
                </a:lnTo>
                <a:lnTo>
                  <a:pt x="132124" y="393683"/>
                </a:lnTo>
                <a:lnTo>
                  <a:pt x="125884" y="447006"/>
                </a:lnTo>
                <a:lnTo>
                  <a:pt x="120450" y="500433"/>
                </a:lnTo>
                <a:lnTo>
                  <a:pt x="115673" y="553934"/>
                </a:lnTo>
                <a:lnTo>
                  <a:pt x="113656" y="568357"/>
                </a:lnTo>
                <a:lnTo>
                  <a:pt x="88277" y="619925"/>
                </a:lnTo>
                <a:lnTo>
                  <a:pt x="54786" y="633953"/>
                </a:lnTo>
                <a:lnTo>
                  <a:pt x="36883" y="631206"/>
                </a:lnTo>
                <a:lnTo>
                  <a:pt x="20296" y="6232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2" name="Google Shape;1112;p38">
            <a:extLst>
              <a:ext uri="{FF2B5EF4-FFF2-40B4-BE49-F238E27FC236}">
                <a16:creationId xmlns:a16="http://schemas.microsoft.com/office/drawing/2014/main" id="{A46489D0-B36B-8000-8DD1-1A93B9093052}"/>
              </a:ext>
            </a:extLst>
          </p:cNvPr>
          <p:cNvSpPr/>
          <p:nvPr/>
        </p:nvSpPr>
        <p:spPr>
          <a:xfrm>
            <a:off x="11275488" y="1025972"/>
            <a:ext cx="412750" cy="143086"/>
          </a:xfrm>
          <a:custGeom>
            <a:avLst/>
            <a:gdLst/>
            <a:ahLst/>
            <a:cxnLst/>
            <a:rect l="l" t="t" r="r" b="b"/>
            <a:pathLst>
              <a:path w="619125" h="214630" extrusionOk="0">
                <a:moveTo>
                  <a:pt x="15654" y="201224"/>
                </a:moveTo>
                <a:lnTo>
                  <a:pt x="5571" y="186956"/>
                </a:lnTo>
                <a:lnTo>
                  <a:pt x="0" y="170499"/>
                </a:lnTo>
                <a:lnTo>
                  <a:pt x="321" y="153967"/>
                </a:lnTo>
                <a:lnTo>
                  <a:pt x="19358" y="117978"/>
                </a:lnTo>
                <a:lnTo>
                  <a:pt x="60644" y="99310"/>
                </a:lnTo>
                <a:lnTo>
                  <a:pt x="130480" y="81624"/>
                </a:lnTo>
                <a:lnTo>
                  <a:pt x="200973" y="66288"/>
                </a:lnTo>
                <a:lnTo>
                  <a:pt x="251153" y="56880"/>
                </a:lnTo>
                <a:lnTo>
                  <a:pt x="301380" y="47646"/>
                </a:lnTo>
                <a:lnTo>
                  <a:pt x="351644" y="38535"/>
                </a:lnTo>
                <a:lnTo>
                  <a:pt x="502556" y="11434"/>
                </a:lnTo>
                <a:lnTo>
                  <a:pt x="552865" y="2308"/>
                </a:lnTo>
                <a:lnTo>
                  <a:pt x="571355" y="0"/>
                </a:lnTo>
                <a:lnTo>
                  <a:pt x="588339" y="1709"/>
                </a:lnTo>
                <a:lnTo>
                  <a:pt x="603001" y="9466"/>
                </a:lnTo>
                <a:lnTo>
                  <a:pt x="614527" y="25299"/>
                </a:lnTo>
                <a:lnTo>
                  <a:pt x="619091" y="42158"/>
                </a:lnTo>
                <a:lnTo>
                  <a:pt x="616424" y="58377"/>
                </a:lnTo>
                <a:lnTo>
                  <a:pt x="588472" y="87789"/>
                </a:lnTo>
                <a:lnTo>
                  <a:pt x="552048" y="107887"/>
                </a:lnTo>
                <a:lnTo>
                  <a:pt x="513468" y="122971"/>
                </a:lnTo>
                <a:lnTo>
                  <a:pt x="444817" y="139186"/>
                </a:lnTo>
                <a:lnTo>
                  <a:pt x="326515" y="162799"/>
                </a:lnTo>
                <a:lnTo>
                  <a:pt x="228421" y="182023"/>
                </a:lnTo>
                <a:lnTo>
                  <a:pt x="81289" y="210595"/>
                </a:lnTo>
                <a:lnTo>
                  <a:pt x="68166" y="213612"/>
                </a:lnTo>
                <a:lnTo>
                  <a:pt x="61253" y="214351"/>
                </a:lnTo>
                <a:lnTo>
                  <a:pt x="43951" y="214470"/>
                </a:lnTo>
                <a:lnTo>
                  <a:pt x="28599" y="210245"/>
                </a:lnTo>
                <a:lnTo>
                  <a:pt x="15654" y="201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3" name="Google Shape;1113;p38">
            <a:extLst>
              <a:ext uri="{FF2B5EF4-FFF2-40B4-BE49-F238E27FC236}">
                <a16:creationId xmlns:a16="http://schemas.microsoft.com/office/drawing/2014/main" id="{6FA973FB-B499-2B49-F4E3-F826068548FF}"/>
              </a:ext>
            </a:extLst>
          </p:cNvPr>
          <p:cNvSpPr/>
          <p:nvPr/>
        </p:nvSpPr>
        <p:spPr>
          <a:xfrm>
            <a:off x="11012463" y="584563"/>
            <a:ext cx="210820" cy="266700"/>
          </a:xfrm>
          <a:custGeom>
            <a:avLst/>
            <a:gdLst/>
            <a:ahLst/>
            <a:cxnLst/>
            <a:rect l="l" t="t" r="r" b="b"/>
            <a:pathLst>
              <a:path w="316230" h="400050" extrusionOk="0">
                <a:moveTo>
                  <a:pt x="18147" y="386452"/>
                </a:moveTo>
                <a:lnTo>
                  <a:pt x="6740" y="373355"/>
                </a:lnTo>
                <a:lnTo>
                  <a:pt x="788" y="358691"/>
                </a:lnTo>
                <a:lnTo>
                  <a:pt x="0" y="342820"/>
                </a:lnTo>
                <a:lnTo>
                  <a:pt x="4087" y="326099"/>
                </a:lnTo>
                <a:lnTo>
                  <a:pt x="106258" y="181512"/>
                </a:lnTo>
                <a:lnTo>
                  <a:pt x="134070" y="144105"/>
                </a:lnTo>
                <a:lnTo>
                  <a:pt x="162032" y="106845"/>
                </a:lnTo>
                <a:lnTo>
                  <a:pt x="190198" y="69803"/>
                </a:lnTo>
                <a:lnTo>
                  <a:pt x="218057" y="37039"/>
                </a:lnTo>
                <a:lnTo>
                  <a:pt x="249979" y="8279"/>
                </a:lnTo>
                <a:lnTo>
                  <a:pt x="284261" y="0"/>
                </a:lnTo>
                <a:lnTo>
                  <a:pt x="294061" y="3028"/>
                </a:lnTo>
                <a:lnTo>
                  <a:pt x="302604" y="10632"/>
                </a:lnTo>
                <a:lnTo>
                  <a:pt x="309809" y="21481"/>
                </a:lnTo>
                <a:lnTo>
                  <a:pt x="314573" y="33549"/>
                </a:lnTo>
                <a:lnTo>
                  <a:pt x="315795" y="44810"/>
                </a:lnTo>
                <a:lnTo>
                  <a:pt x="312765" y="64393"/>
                </a:lnTo>
                <a:lnTo>
                  <a:pt x="301081" y="102848"/>
                </a:lnTo>
                <a:lnTo>
                  <a:pt x="268720" y="157671"/>
                </a:lnTo>
                <a:lnTo>
                  <a:pt x="244055" y="194077"/>
                </a:lnTo>
                <a:lnTo>
                  <a:pt x="218847" y="230137"/>
                </a:lnTo>
                <a:lnTo>
                  <a:pt x="193701" y="266292"/>
                </a:lnTo>
                <a:lnTo>
                  <a:pt x="193054" y="265285"/>
                </a:lnTo>
                <a:lnTo>
                  <a:pt x="192170" y="264573"/>
                </a:lnTo>
                <a:lnTo>
                  <a:pt x="152404" y="314074"/>
                </a:lnTo>
                <a:lnTo>
                  <a:pt x="132410" y="338735"/>
                </a:lnTo>
                <a:lnTo>
                  <a:pt x="105453" y="370663"/>
                </a:lnTo>
                <a:lnTo>
                  <a:pt x="65961" y="397678"/>
                </a:lnTo>
                <a:lnTo>
                  <a:pt x="49652" y="399825"/>
                </a:lnTo>
                <a:lnTo>
                  <a:pt x="33625" y="396193"/>
                </a:lnTo>
                <a:lnTo>
                  <a:pt x="18147" y="386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4" name="Google Shape;1114;p38">
            <a:extLst>
              <a:ext uri="{FF2B5EF4-FFF2-40B4-BE49-F238E27FC236}">
                <a16:creationId xmlns:a16="http://schemas.microsoft.com/office/drawing/2014/main" id="{3432C80C-1471-DC79-3C98-29D8C1891AC0}"/>
              </a:ext>
            </a:extLst>
          </p:cNvPr>
          <p:cNvSpPr/>
          <p:nvPr/>
        </p:nvSpPr>
        <p:spPr>
          <a:xfrm>
            <a:off x="9054834" y="5843444"/>
            <a:ext cx="1727623" cy="309456"/>
          </a:xfrm>
          <a:custGeom>
            <a:avLst/>
            <a:gdLst/>
            <a:ahLst/>
            <a:cxnLst/>
            <a:rect l="l" t="t" r="r" b="b"/>
            <a:pathLst>
              <a:path w="2591434" h="464184" extrusionOk="0">
                <a:moveTo>
                  <a:pt x="38369" y="463881"/>
                </a:moveTo>
                <a:lnTo>
                  <a:pt x="5461" y="441244"/>
                </a:lnTo>
                <a:lnTo>
                  <a:pt x="0" y="415263"/>
                </a:lnTo>
                <a:lnTo>
                  <a:pt x="3741" y="403343"/>
                </a:lnTo>
                <a:lnTo>
                  <a:pt x="29402" y="370380"/>
                </a:lnTo>
                <a:lnTo>
                  <a:pt x="88196" y="318344"/>
                </a:lnTo>
                <a:lnTo>
                  <a:pt x="127981" y="286731"/>
                </a:lnTo>
                <a:lnTo>
                  <a:pt x="168508" y="256375"/>
                </a:lnTo>
                <a:lnTo>
                  <a:pt x="209793" y="227311"/>
                </a:lnTo>
                <a:lnTo>
                  <a:pt x="251856" y="199571"/>
                </a:lnTo>
                <a:lnTo>
                  <a:pt x="294714" y="173190"/>
                </a:lnTo>
                <a:lnTo>
                  <a:pt x="338386" y="148202"/>
                </a:lnTo>
                <a:lnTo>
                  <a:pt x="382889" y="124641"/>
                </a:lnTo>
                <a:lnTo>
                  <a:pt x="428241" y="102540"/>
                </a:lnTo>
                <a:lnTo>
                  <a:pt x="474460" y="81934"/>
                </a:lnTo>
                <a:lnTo>
                  <a:pt x="521565" y="62856"/>
                </a:lnTo>
                <a:lnTo>
                  <a:pt x="569573" y="45340"/>
                </a:lnTo>
                <a:lnTo>
                  <a:pt x="620937" y="30345"/>
                </a:lnTo>
                <a:lnTo>
                  <a:pt x="673149" y="20296"/>
                </a:lnTo>
                <a:lnTo>
                  <a:pt x="726130" y="14598"/>
                </a:lnTo>
                <a:lnTo>
                  <a:pt x="779800" y="12658"/>
                </a:lnTo>
                <a:lnTo>
                  <a:pt x="816828" y="18065"/>
                </a:lnTo>
                <a:lnTo>
                  <a:pt x="845249" y="34014"/>
                </a:lnTo>
                <a:lnTo>
                  <a:pt x="864924" y="60241"/>
                </a:lnTo>
                <a:lnTo>
                  <a:pt x="875712" y="96485"/>
                </a:lnTo>
                <a:lnTo>
                  <a:pt x="876236" y="104948"/>
                </a:lnTo>
                <a:lnTo>
                  <a:pt x="779992" y="107300"/>
                </a:lnTo>
                <a:lnTo>
                  <a:pt x="726066" y="109143"/>
                </a:lnTo>
                <a:lnTo>
                  <a:pt x="673482" y="115971"/>
                </a:lnTo>
                <a:lnTo>
                  <a:pt x="622093" y="127381"/>
                </a:lnTo>
                <a:lnTo>
                  <a:pt x="571755" y="142969"/>
                </a:lnTo>
                <a:lnTo>
                  <a:pt x="522322" y="162332"/>
                </a:lnTo>
                <a:lnTo>
                  <a:pt x="478200" y="182611"/>
                </a:lnTo>
                <a:lnTo>
                  <a:pt x="434745" y="204078"/>
                </a:lnTo>
                <a:lnTo>
                  <a:pt x="391970" y="226731"/>
                </a:lnTo>
                <a:lnTo>
                  <a:pt x="349887" y="250571"/>
                </a:lnTo>
                <a:lnTo>
                  <a:pt x="308506" y="275597"/>
                </a:lnTo>
                <a:lnTo>
                  <a:pt x="267839" y="301809"/>
                </a:lnTo>
                <a:lnTo>
                  <a:pt x="227899" y="329206"/>
                </a:lnTo>
                <a:lnTo>
                  <a:pt x="188696" y="357789"/>
                </a:lnTo>
                <a:lnTo>
                  <a:pt x="150242" y="387557"/>
                </a:lnTo>
                <a:lnTo>
                  <a:pt x="105397" y="428781"/>
                </a:lnTo>
                <a:lnTo>
                  <a:pt x="90171" y="441999"/>
                </a:lnTo>
                <a:lnTo>
                  <a:pt x="81496" y="448480"/>
                </a:lnTo>
                <a:lnTo>
                  <a:pt x="72213" y="454445"/>
                </a:lnTo>
                <a:lnTo>
                  <a:pt x="62508" y="459362"/>
                </a:lnTo>
                <a:lnTo>
                  <a:pt x="52565" y="462695"/>
                </a:lnTo>
                <a:lnTo>
                  <a:pt x="38369" y="463881"/>
                </a:lnTo>
                <a:close/>
              </a:path>
              <a:path w="2591434" h="464184" extrusionOk="0">
                <a:moveTo>
                  <a:pt x="1074539" y="345904"/>
                </a:moveTo>
                <a:lnTo>
                  <a:pt x="831136" y="351851"/>
                </a:lnTo>
                <a:lnTo>
                  <a:pt x="847621" y="347287"/>
                </a:lnTo>
                <a:lnTo>
                  <a:pt x="864184" y="343185"/>
                </a:lnTo>
                <a:lnTo>
                  <a:pt x="880333" y="338431"/>
                </a:lnTo>
                <a:lnTo>
                  <a:pt x="937975" y="309375"/>
                </a:lnTo>
                <a:lnTo>
                  <a:pt x="1022663" y="264107"/>
                </a:lnTo>
                <a:lnTo>
                  <a:pt x="1149049" y="194985"/>
                </a:lnTo>
                <a:lnTo>
                  <a:pt x="1282944" y="119236"/>
                </a:lnTo>
                <a:lnTo>
                  <a:pt x="1329552" y="94314"/>
                </a:lnTo>
                <a:lnTo>
                  <a:pt x="1376967" y="71080"/>
                </a:lnTo>
                <a:lnTo>
                  <a:pt x="1425498" y="50212"/>
                </a:lnTo>
                <a:lnTo>
                  <a:pt x="1475455" y="32389"/>
                </a:lnTo>
                <a:lnTo>
                  <a:pt x="1524082" y="18653"/>
                </a:lnTo>
                <a:lnTo>
                  <a:pt x="1573327" y="8544"/>
                </a:lnTo>
                <a:lnTo>
                  <a:pt x="1623194" y="2260"/>
                </a:lnTo>
                <a:lnTo>
                  <a:pt x="1673689" y="0"/>
                </a:lnTo>
                <a:lnTo>
                  <a:pt x="1719299" y="6313"/>
                </a:lnTo>
                <a:lnTo>
                  <a:pt x="1752657" y="25705"/>
                </a:lnTo>
                <a:lnTo>
                  <a:pt x="1774161" y="58233"/>
                </a:lnTo>
                <a:lnTo>
                  <a:pt x="1781277" y="90605"/>
                </a:lnTo>
                <a:lnTo>
                  <a:pt x="1668207" y="93368"/>
                </a:lnTo>
                <a:lnTo>
                  <a:pt x="1619350" y="96350"/>
                </a:lnTo>
                <a:lnTo>
                  <a:pt x="1571555" y="103447"/>
                </a:lnTo>
                <a:lnTo>
                  <a:pt x="1524835" y="114441"/>
                </a:lnTo>
                <a:lnTo>
                  <a:pt x="1479204" y="129116"/>
                </a:lnTo>
                <a:lnTo>
                  <a:pt x="1434678" y="147257"/>
                </a:lnTo>
                <a:lnTo>
                  <a:pt x="1391270" y="168648"/>
                </a:lnTo>
                <a:lnTo>
                  <a:pt x="1346646" y="192721"/>
                </a:lnTo>
                <a:lnTo>
                  <a:pt x="1258121" y="242123"/>
                </a:lnTo>
                <a:lnTo>
                  <a:pt x="1148870" y="304269"/>
                </a:lnTo>
                <a:lnTo>
                  <a:pt x="1081446" y="342203"/>
                </a:lnTo>
                <a:lnTo>
                  <a:pt x="1074539" y="345904"/>
                </a:lnTo>
                <a:close/>
              </a:path>
              <a:path w="2591434" h="464184" extrusionOk="0">
                <a:moveTo>
                  <a:pt x="2038567" y="323785"/>
                </a:moveTo>
                <a:lnTo>
                  <a:pt x="1733413" y="331240"/>
                </a:lnTo>
                <a:lnTo>
                  <a:pt x="1770840" y="329421"/>
                </a:lnTo>
                <a:lnTo>
                  <a:pt x="1806835" y="323134"/>
                </a:lnTo>
                <a:lnTo>
                  <a:pt x="1841494" y="310920"/>
                </a:lnTo>
                <a:lnTo>
                  <a:pt x="2435530" y="42130"/>
                </a:lnTo>
                <a:lnTo>
                  <a:pt x="2489264" y="23942"/>
                </a:lnTo>
                <a:lnTo>
                  <a:pt x="2544328" y="14132"/>
                </a:lnTo>
                <a:lnTo>
                  <a:pt x="2590879" y="11349"/>
                </a:lnTo>
                <a:lnTo>
                  <a:pt x="2590879" y="105640"/>
                </a:lnTo>
                <a:lnTo>
                  <a:pt x="2568695" y="106881"/>
                </a:lnTo>
                <a:lnTo>
                  <a:pt x="2519223" y="115633"/>
                </a:lnTo>
                <a:lnTo>
                  <a:pt x="2471056" y="129269"/>
                </a:lnTo>
                <a:lnTo>
                  <a:pt x="2423831" y="146782"/>
                </a:lnTo>
                <a:lnTo>
                  <a:pt x="2377184" y="167162"/>
                </a:lnTo>
                <a:lnTo>
                  <a:pt x="2132888" y="280226"/>
                </a:lnTo>
                <a:lnTo>
                  <a:pt x="2038567" y="323785"/>
                </a:lnTo>
                <a:close/>
              </a:path>
              <a:path w="2591434" h="464184" extrusionOk="0">
                <a:moveTo>
                  <a:pt x="837906" y="442955"/>
                </a:moveTo>
                <a:lnTo>
                  <a:pt x="804408" y="442207"/>
                </a:lnTo>
                <a:lnTo>
                  <a:pt x="768326" y="433256"/>
                </a:lnTo>
                <a:lnTo>
                  <a:pt x="743473" y="414383"/>
                </a:lnTo>
                <a:lnTo>
                  <a:pt x="730698" y="386222"/>
                </a:lnTo>
                <a:lnTo>
                  <a:pt x="730857" y="349356"/>
                </a:lnTo>
                <a:lnTo>
                  <a:pt x="734851" y="331380"/>
                </a:lnTo>
                <a:lnTo>
                  <a:pt x="740042" y="313639"/>
                </a:lnTo>
                <a:lnTo>
                  <a:pt x="746032" y="296144"/>
                </a:lnTo>
                <a:lnTo>
                  <a:pt x="752426" y="278903"/>
                </a:lnTo>
                <a:lnTo>
                  <a:pt x="765313" y="243537"/>
                </a:lnTo>
                <a:lnTo>
                  <a:pt x="776534" y="207682"/>
                </a:lnTo>
                <a:lnTo>
                  <a:pt x="783630" y="170868"/>
                </a:lnTo>
                <a:lnTo>
                  <a:pt x="784140" y="132626"/>
                </a:lnTo>
                <a:lnTo>
                  <a:pt x="783297" y="126996"/>
                </a:lnTo>
                <a:lnTo>
                  <a:pt x="782952" y="112878"/>
                </a:lnTo>
                <a:lnTo>
                  <a:pt x="782195" y="110778"/>
                </a:lnTo>
                <a:lnTo>
                  <a:pt x="779992" y="107300"/>
                </a:lnTo>
                <a:lnTo>
                  <a:pt x="876236" y="104948"/>
                </a:lnTo>
                <a:lnTo>
                  <a:pt x="878868" y="147469"/>
                </a:lnTo>
                <a:lnTo>
                  <a:pt x="878882" y="148167"/>
                </a:lnTo>
                <a:lnTo>
                  <a:pt x="874049" y="198148"/>
                </a:lnTo>
                <a:lnTo>
                  <a:pt x="862425" y="247290"/>
                </a:lnTo>
                <a:lnTo>
                  <a:pt x="845291" y="295705"/>
                </a:lnTo>
                <a:lnTo>
                  <a:pt x="840420" y="308008"/>
                </a:lnTo>
                <a:lnTo>
                  <a:pt x="835747" y="320307"/>
                </a:lnTo>
                <a:lnTo>
                  <a:pt x="831206" y="332602"/>
                </a:lnTo>
                <a:lnTo>
                  <a:pt x="826732" y="344895"/>
                </a:lnTo>
                <a:lnTo>
                  <a:pt x="829657" y="349061"/>
                </a:lnTo>
                <a:lnTo>
                  <a:pt x="831136" y="351851"/>
                </a:lnTo>
                <a:lnTo>
                  <a:pt x="1074539" y="345904"/>
                </a:lnTo>
                <a:lnTo>
                  <a:pt x="1044644" y="361919"/>
                </a:lnTo>
                <a:lnTo>
                  <a:pt x="1007500" y="381180"/>
                </a:lnTo>
                <a:lnTo>
                  <a:pt x="932985" y="418582"/>
                </a:lnTo>
                <a:lnTo>
                  <a:pt x="902198" y="431275"/>
                </a:lnTo>
                <a:lnTo>
                  <a:pt x="870503" y="439356"/>
                </a:lnTo>
                <a:lnTo>
                  <a:pt x="837906" y="442955"/>
                </a:lnTo>
                <a:close/>
              </a:path>
              <a:path w="2591434" h="464184" extrusionOk="0">
                <a:moveTo>
                  <a:pt x="1763440" y="423352"/>
                </a:moveTo>
                <a:lnTo>
                  <a:pt x="1718316" y="424285"/>
                </a:lnTo>
                <a:lnTo>
                  <a:pt x="1672683" y="420992"/>
                </a:lnTo>
                <a:lnTo>
                  <a:pt x="1627023" y="407661"/>
                </a:lnTo>
                <a:lnTo>
                  <a:pt x="1593298" y="344365"/>
                </a:lnTo>
                <a:lnTo>
                  <a:pt x="1607595" y="298976"/>
                </a:lnTo>
                <a:lnTo>
                  <a:pt x="1623420" y="271078"/>
                </a:lnTo>
                <a:lnTo>
                  <a:pt x="1640396" y="244141"/>
                </a:lnTo>
                <a:lnTo>
                  <a:pt x="1657303" y="217108"/>
                </a:lnTo>
                <a:lnTo>
                  <a:pt x="1679626" y="172131"/>
                </a:lnTo>
                <a:lnTo>
                  <a:pt x="1692070" y="116800"/>
                </a:lnTo>
                <a:lnTo>
                  <a:pt x="1692233" y="105892"/>
                </a:lnTo>
                <a:lnTo>
                  <a:pt x="1688183" y="98531"/>
                </a:lnTo>
                <a:lnTo>
                  <a:pt x="1680110" y="94446"/>
                </a:lnTo>
                <a:lnTo>
                  <a:pt x="1668207" y="93368"/>
                </a:lnTo>
                <a:lnTo>
                  <a:pt x="1781277" y="90605"/>
                </a:lnTo>
                <a:lnTo>
                  <a:pt x="1784143" y="103647"/>
                </a:lnTo>
                <a:lnTo>
                  <a:pt x="1784146" y="108193"/>
                </a:lnTo>
                <a:lnTo>
                  <a:pt x="1783602" y="144031"/>
                </a:lnTo>
                <a:lnTo>
                  <a:pt x="1776096" y="181848"/>
                </a:lnTo>
                <a:lnTo>
                  <a:pt x="1762391" y="218315"/>
                </a:lnTo>
                <a:lnTo>
                  <a:pt x="1743396" y="253279"/>
                </a:lnTo>
                <a:lnTo>
                  <a:pt x="1719688" y="290322"/>
                </a:lnTo>
                <a:lnTo>
                  <a:pt x="1694457" y="330051"/>
                </a:lnTo>
                <a:lnTo>
                  <a:pt x="1733413" y="331240"/>
                </a:lnTo>
                <a:lnTo>
                  <a:pt x="2038567" y="323785"/>
                </a:lnTo>
                <a:lnTo>
                  <a:pt x="1894950" y="390134"/>
                </a:lnTo>
                <a:lnTo>
                  <a:pt x="1851793" y="406794"/>
                </a:lnTo>
                <a:lnTo>
                  <a:pt x="1807973" y="417687"/>
                </a:lnTo>
                <a:lnTo>
                  <a:pt x="1763440" y="4233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8" name="Google Shape;1186;p39">
            <a:extLst>
              <a:ext uri="{FF2B5EF4-FFF2-40B4-BE49-F238E27FC236}">
                <a16:creationId xmlns:a16="http://schemas.microsoft.com/office/drawing/2014/main" id="{C75B6EDB-3709-371B-F9EC-8422C6D3A6D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60695" y="1344012"/>
            <a:ext cx="6718299" cy="2894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189;p39">
            <a:extLst>
              <a:ext uri="{FF2B5EF4-FFF2-40B4-BE49-F238E27FC236}">
                <a16:creationId xmlns:a16="http://schemas.microsoft.com/office/drawing/2014/main" id="{2F4616B9-2AA8-85B5-2A52-5D19F2BACCC0}"/>
              </a:ext>
            </a:extLst>
          </p:cNvPr>
          <p:cNvGrpSpPr/>
          <p:nvPr/>
        </p:nvGrpSpPr>
        <p:grpSpPr>
          <a:xfrm>
            <a:off x="553052" y="2544753"/>
            <a:ext cx="5799720" cy="3615953"/>
            <a:chOff x="4443613" y="2499118"/>
            <a:chExt cx="8699580" cy="5423929"/>
          </a:xfrm>
        </p:grpSpPr>
        <p:sp>
          <p:nvSpPr>
            <p:cNvPr id="11" name="Google Shape;1190;p39">
              <a:extLst>
                <a:ext uri="{FF2B5EF4-FFF2-40B4-BE49-F238E27FC236}">
                  <a16:creationId xmlns:a16="http://schemas.microsoft.com/office/drawing/2014/main" id="{0DF49D5F-5BF6-A088-FCD1-2E9B9D50C80E}"/>
                </a:ext>
              </a:extLst>
            </p:cNvPr>
            <p:cNvSpPr/>
            <p:nvPr/>
          </p:nvSpPr>
          <p:spPr>
            <a:xfrm>
              <a:off x="9263456" y="4998872"/>
              <a:ext cx="3343910" cy="2924175"/>
            </a:xfrm>
            <a:custGeom>
              <a:avLst/>
              <a:gdLst/>
              <a:ahLst/>
              <a:cxnLst/>
              <a:rect l="l" t="t" r="r" b="b"/>
              <a:pathLst>
                <a:path w="3343909" h="2924175" extrusionOk="0">
                  <a:moveTo>
                    <a:pt x="3168612" y="1972906"/>
                  </a:moveTo>
                  <a:lnTo>
                    <a:pt x="3164598" y="1930844"/>
                  </a:lnTo>
                  <a:lnTo>
                    <a:pt x="3156280" y="1890560"/>
                  </a:lnTo>
                  <a:lnTo>
                    <a:pt x="3022638" y="1812302"/>
                  </a:lnTo>
                  <a:lnTo>
                    <a:pt x="2836024" y="2039747"/>
                  </a:lnTo>
                  <a:lnTo>
                    <a:pt x="2670048" y="2344039"/>
                  </a:lnTo>
                  <a:lnTo>
                    <a:pt x="2598356" y="2496324"/>
                  </a:lnTo>
                  <a:lnTo>
                    <a:pt x="2572118" y="2384818"/>
                  </a:lnTo>
                  <a:lnTo>
                    <a:pt x="2487053" y="2124621"/>
                  </a:lnTo>
                  <a:lnTo>
                    <a:pt x="2333663" y="1827250"/>
                  </a:lnTo>
                  <a:lnTo>
                    <a:pt x="2102446" y="1604213"/>
                  </a:lnTo>
                  <a:lnTo>
                    <a:pt x="1743773" y="1517243"/>
                  </a:lnTo>
                  <a:lnTo>
                    <a:pt x="1310030" y="1519250"/>
                  </a:lnTo>
                  <a:lnTo>
                    <a:pt x="944626" y="1558417"/>
                  </a:lnTo>
                  <a:lnTo>
                    <a:pt x="790956" y="1582978"/>
                  </a:lnTo>
                  <a:lnTo>
                    <a:pt x="656615" y="2233663"/>
                  </a:lnTo>
                  <a:lnTo>
                    <a:pt x="803681" y="2196287"/>
                  </a:lnTo>
                  <a:lnTo>
                    <a:pt x="1148143" y="2125129"/>
                  </a:lnTo>
                  <a:lnTo>
                    <a:pt x="1544891" y="2081580"/>
                  </a:lnTo>
                  <a:lnTo>
                    <a:pt x="1848827" y="2127059"/>
                  </a:lnTo>
                  <a:lnTo>
                    <a:pt x="1915248" y="2169401"/>
                  </a:lnTo>
                  <a:lnTo>
                    <a:pt x="1950186" y="2196515"/>
                  </a:lnTo>
                  <a:lnTo>
                    <a:pt x="1986038" y="2227110"/>
                  </a:lnTo>
                  <a:lnTo>
                    <a:pt x="2022602" y="2260803"/>
                  </a:lnTo>
                  <a:lnTo>
                    <a:pt x="2059698" y="2297226"/>
                  </a:lnTo>
                  <a:lnTo>
                    <a:pt x="2097125" y="2335987"/>
                  </a:lnTo>
                  <a:lnTo>
                    <a:pt x="2134717" y="2376741"/>
                  </a:lnTo>
                  <a:lnTo>
                    <a:pt x="2172284" y="2419096"/>
                  </a:lnTo>
                  <a:lnTo>
                    <a:pt x="2209622" y="2462695"/>
                  </a:lnTo>
                  <a:lnTo>
                    <a:pt x="2246553" y="2507145"/>
                  </a:lnTo>
                  <a:lnTo>
                    <a:pt x="2282888" y="2552077"/>
                  </a:lnTo>
                  <a:lnTo>
                    <a:pt x="2318448" y="2597137"/>
                  </a:lnTo>
                  <a:lnTo>
                    <a:pt x="2353030" y="2641930"/>
                  </a:lnTo>
                  <a:lnTo>
                    <a:pt x="2386457" y="2686100"/>
                  </a:lnTo>
                  <a:lnTo>
                    <a:pt x="2418537" y="2729268"/>
                  </a:lnTo>
                  <a:lnTo>
                    <a:pt x="2449080" y="2771051"/>
                  </a:lnTo>
                  <a:lnTo>
                    <a:pt x="2477909" y="2811094"/>
                  </a:lnTo>
                  <a:lnTo>
                    <a:pt x="2504833" y="2849003"/>
                  </a:lnTo>
                  <a:lnTo>
                    <a:pt x="2529662" y="2884424"/>
                  </a:lnTo>
                  <a:lnTo>
                    <a:pt x="2552204" y="2916974"/>
                  </a:lnTo>
                  <a:lnTo>
                    <a:pt x="2556992" y="2923971"/>
                  </a:lnTo>
                  <a:lnTo>
                    <a:pt x="2715590" y="2923971"/>
                  </a:lnTo>
                  <a:lnTo>
                    <a:pt x="2762326" y="2867520"/>
                  </a:lnTo>
                  <a:lnTo>
                    <a:pt x="2787485" y="2833484"/>
                  </a:lnTo>
                  <a:lnTo>
                    <a:pt x="2813761" y="2797073"/>
                  </a:lnTo>
                  <a:lnTo>
                    <a:pt x="2840888" y="2758503"/>
                  </a:lnTo>
                  <a:lnTo>
                    <a:pt x="2868574" y="2717990"/>
                  </a:lnTo>
                  <a:lnTo>
                    <a:pt x="2896578" y="2675725"/>
                  </a:lnTo>
                  <a:lnTo>
                    <a:pt x="2924606" y="2631910"/>
                  </a:lnTo>
                  <a:lnTo>
                    <a:pt x="2952407" y="2586774"/>
                  </a:lnTo>
                  <a:lnTo>
                    <a:pt x="2979686" y="2540508"/>
                  </a:lnTo>
                  <a:lnTo>
                    <a:pt x="3006191" y="2493327"/>
                  </a:lnTo>
                  <a:lnTo>
                    <a:pt x="3031642" y="2445435"/>
                  </a:lnTo>
                  <a:lnTo>
                    <a:pt x="3055759" y="2397036"/>
                  </a:lnTo>
                  <a:lnTo>
                    <a:pt x="3078289" y="2348331"/>
                  </a:lnTo>
                  <a:lnTo>
                    <a:pt x="3098965" y="2299551"/>
                  </a:lnTo>
                  <a:lnTo>
                    <a:pt x="3117494" y="2250884"/>
                  </a:lnTo>
                  <a:lnTo>
                    <a:pt x="3133610" y="2202535"/>
                  </a:lnTo>
                  <a:lnTo>
                    <a:pt x="3147060" y="2154720"/>
                  </a:lnTo>
                  <a:lnTo>
                    <a:pt x="3157550" y="2107641"/>
                  </a:lnTo>
                  <a:lnTo>
                    <a:pt x="3164814" y="2061502"/>
                  </a:lnTo>
                  <a:lnTo>
                    <a:pt x="3168599" y="2016518"/>
                  </a:lnTo>
                  <a:lnTo>
                    <a:pt x="3168612" y="1972906"/>
                  </a:lnTo>
                  <a:close/>
                </a:path>
                <a:path w="3343909" h="2924175" extrusionOk="0">
                  <a:moveTo>
                    <a:pt x="3343325" y="983284"/>
                  </a:moveTo>
                  <a:lnTo>
                    <a:pt x="1938337" y="314934"/>
                  </a:lnTo>
                  <a:lnTo>
                    <a:pt x="887133" y="42303"/>
                  </a:lnTo>
                  <a:lnTo>
                    <a:pt x="228193" y="0"/>
                  </a:lnTo>
                  <a:lnTo>
                    <a:pt x="0" y="22656"/>
                  </a:lnTo>
                  <a:lnTo>
                    <a:pt x="142875" y="433908"/>
                  </a:lnTo>
                  <a:lnTo>
                    <a:pt x="1227175" y="682307"/>
                  </a:lnTo>
                  <a:lnTo>
                    <a:pt x="2149411" y="1040130"/>
                  </a:lnTo>
                  <a:lnTo>
                    <a:pt x="2790240" y="1361681"/>
                  </a:lnTo>
                  <a:lnTo>
                    <a:pt x="3030372" y="1501241"/>
                  </a:lnTo>
                  <a:lnTo>
                    <a:pt x="3343325" y="983284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12" name="Google Shape;1191;p39">
              <a:extLst>
                <a:ext uri="{FF2B5EF4-FFF2-40B4-BE49-F238E27FC236}">
                  <a16:creationId xmlns:a16="http://schemas.microsoft.com/office/drawing/2014/main" id="{90873279-D6BB-B317-F113-5A86B3D168A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07983" y="2726489"/>
              <a:ext cx="5580989" cy="48521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1192;p39">
              <a:extLst>
                <a:ext uri="{FF2B5EF4-FFF2-40B4-BE49-F238E27FC236}">
                  <a16:creationId xmlns:a16="http://schemas.microsoft.com/office/drawing/2014/main" id="{76888D14-9095-168D-19C2-ABFD98BE9F37}"/>
                </a:ext>
              </a:extLst>
            </p:cNvPr>
            <p:cNvSpPr/>
            <p:nvPr/>
          </p:nvSpPr>
          <p:spPr>
            <a:xfrm>
              <a:off x="12297374" y="5973195"/>
              <a:ext cx="845819" cy="862330"/>
            </a:xfrm>
            <a:custGeom>
              <a:avLst/>
              <a:gdLst/>
              <a:ahLst/>
              <a:cxnLst/>
              <a:rect l="l" t="t" r="r" b="b"/>
              <a:pathLst>
                <a:path w="845819" h="862329" extrusionOk="0">
                  <a:moveTo>
                    <a:pt x="295716" y="861936"/>
                  </a:moveTo>
                  <a:lnTo>
                    <a:pt x="247157" y="859691"/>
                  </a:lnTo>
                  <a:lnTo>
                    <a:pt x="201400" y="843245"/>
                  </a:lnTo>
                  <a:lnTo>
                    <a:pt x="162439" y="815638"/>
                  </a:lnTo>
                  <a:lnTo>
                    <a:pt x="129595" y="780736"/>
                  </a:lnTo>
                  <a:lnTo>
                    <a:pt x="101744" y="740940"/>
                  </a:lnTo>
                  <a:lnTo>
                    <a:pt x="77764" y="698651"/>
                  </a:lnTo>
                  <a:lnTo>
                    <a:pt x="55115" y="652993"/>
                  </a:lnTo>
                  <a:lnTo>
                    <a:pt x="34577" y="606346"/>
                  </a:lnTo>
                  <a:lnTo>
                    <a:pt x="16192" y="558807"/>
                  </a:lnTo>
                  <a:lnTo>
                    <a:pt x="0" y="510474"/>
                  </a:lnTo>
                  <a:lnTo>
                    <a:pt x="4770" y="490860"/>
                  </a:lnTo>
                  <a:lnTo>
                    <a:pt x="4171" y="441257"/>
                  </a:lnTo>
                  <a:lnTo>
                    <a:pt x="1782" y="381658"/>
                  </a:lnTo>
                  <a:lnTo>
                    <a:pt x="1180" y="332057"/>
                  </a:lnTo>
                  <a:lnTo>
                    <a:pt x="5945" y="312448"/>
                  </a:lnTo>
                  <a:lnTo>
                    <a:pt x="29982" y="271681"/>
                  </a:lnTo>
                  <a:lnTo>
                    <a:pt x="51513" y="229538"/>
                  </a:lnTo>
                  <a:lnTo>
                    <a:pt x="70470" y="186178"/>
                  </a:lnTo>
                  <a:lnTo>
                    <a:pt x="86783" y="141760"/>
                  </a:lnTo>
                  <a:lnTo>
                    <a:pt x="100384" y="96443"/>
                  </a:lnTo>
                  <a:lnTo>
                    <a:pt x="107051" y="72617"/>
                  </a:lnTo>
                  <a:lnTo>
                    <a:pt x="115624" y="49416"/>
                  </a:lnTo>
                  <a:lnTo>
                    <a:pt x="145441" y="13391"/>
                  </a:lnTo>
                  <a:lnTo>
                    <a:pt x="182089" y="2750"/>
                  </a:lnTo>
                  <a:lnTo>
                    <a:pt x="243780" y="0"/>
                  </a:lnTo>
                  <a:lnTo>
                    <a:pt x="292614" y="1270"/>
                  </a:lnTo>
                  <a:lnTo>
                    <a:pt x="341283" y="5449"/>
                  </a:lnTo>
                  <a:lnTo>
                    <a:pt x="389625" y="12488"/>
                  </a:lnTo>
                  <a:lnTo>
                    <a:pt x="437477" y="22339"/>
                  </a:lnTo>
                  <a:lnTo>
                    <a:pt x="484678" y="34953"/>
                  </a:lnTo>
                  <a:lnTo>
                    <a:pt x="531066" y="50283"/>
                  </a:lnTo>
                  <a:lnTo>
                    <a:pt x="576478" y="68279"/>
                  </a:lnTo>
                  <a:lnTo>
                    <a:pt x="620752" y="88894"/>
                  </a:lnTo>
                  <a:lnTo>
                    <a:pt x="663727" y="112079"/>
                  </a:lnTo>
                  <a:lnTo>
                    <a:pt x="705240" y="137786"/>
                  </a:lnTo>
                  <a:lnTo>
                    <a:pt x="745130" y="165965"/>
                  </a:lnTo>
                  <a:lnTo>
                    <a:pt x="780344" y="195990"/>
                  </a:lnTo>
                  <a:lnTo>
                    <a:pt x="811351" y="231024"/>
                  </a:lnTo>
                  <a:lnTo>
                    <a:pt x="834264" y="269814"/>
                  </a:lnTo>
                  <a:lnTo>
                    <a:pt x="845194" y="311105"/>
                  </a:lnTo>
                  <a:lnTo>
                    <a:pt x="840253" y="353643"/>
                  </a:lnTo>
                  <a:lnTo>
                    <a:pt x="819301" y="389644"/>
                  </a:lnTo>
                  <a:lnTo>
                    <a:pt x="786445" y="415884"/>
                  </a:lnTo>
                  <a:lnTo>
                    <a:pt x="746234" y="431797"/>
                  </a:lnTo>
                  <a:lnTo>
                    <a:pt x="703215" y="436814"/>
                  </a:lnTo>
                  <a:lnTo>
                    <a:pt x="660913" y="432104"/>
                  </a:lnTo>
                  <a:lnTo>
                    <a:pt x="619748" y="420746"/>
                  </a:lnTo>
                  <a:lnTo>
                    <a:pt x="579583" y="405017"/>
                  </a:lnTo>
                  <a:lnTo>
                    <a:pt x="540284" y="387194"/>
                  </a:lnTo>
                  <a:lnTo>
                    <a:pt x="625820" y="467748"/>
                  </a:lnTo>
                  <a:lnTo>
                    <a:pt x="668671" y="510456"/>
                  </a:lnTo>
                  <a:lnTo>
                    <a:pt x="703769" y="559084"/>
                  </a:lnTo>
                  <a:lnTo>
                    <a:pt x="721207" y="616905"/>
                  </a:lnTo>
                  <a:lnTo>
                    <a:pt x="719917" y="646688"/>
                  </a:lnTo>
                  <a:lnTo>
                    <a:pt x="710356" y="674775"/>
                  </a:lnTo>
                  <a:lnTo>
                    <a:pt x="683252" y="706279"/>
                  </a:lnTo>
                  <a:lnTo>
                    <a:pt x="645608" y="725122"/>
                  </a:lnTo>
                  <a:lnTo>
                    <a:pt x="602442" y="732182"/>
                  </a:lnTo>
                  <a:lnTo>
                    <a:pt x="558774" y="728336"/>
                  </a:lnTo>
                  <a:lnTo>
                    <a:pt x="508861" y="712107"/>
                  </a:lnTo>
                  <a:lnTo>
                    <a:pt x="462694" y="687190"/>
                  </a:lnTo>
                  <a:lnTo>
                    <a:pt x="419625" y="655915"/>
                  </a:lnTo>
                  <a:lnTo>
                    <a:pt x="379008" y="620616"/>
                  </a:lnTo>
                  <a:lnTo>
                    <a:pt x="340199" y="583623"/>
                  </a:lnTo>
                  <a:lnTo>
                    <a:pt x="366137" y="629394"/>
                  </a:lnTo>
                  <a:lnTo>
                    <a:pt x="387369" y="678363"/>
                  </a:lnTo>
                  <a:lnTo>
                    <a:pt x="399322" y="728004"/>
                  </a:lnTo>
                  <a:lnTo>
                    <a:pt x="397425" y="775790"/>
                  </a:lnTo>
                  <a:lnTo>
                    <a:pt x="377103" y="819195"/>
                  </a:lnTo>
                  <a:lnTo>
                    <a:pt x="341043" y="848824"/>
                  </a:lnTo>
                  <a:lnTo>
                    <a:pt x="295716" y="861936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36" name="Google Shape;1193;p39">
              <a:extLst>
                <a:ext uri="{FF2B5EF4-FFF2-40B4-BE49-F238E27FC236}">
                  <a16:creationId xmlns:a16="http://schemas.microsoft.com/office/drawing/2014/main" id="{4462EB59-8395-469C-6197-B1F0C77145BD}"/>
                </a:ext>
              </a:extLst>
            </p:cNvPr>
            <p:cNvSpPr/>
            <p:nvPr/>
          </p:nvSpPr>
          <p:spPr>
            <a:xfrm>
              <a:off x="5563044" y="2499118"/>
              <a:ext cx="6092825" cy="1693545"/>
            </a:xfrm>
            <a:custGeom>
              <a:avLst/>
              <a:gdLst/>
              <a:ahLst/>
              <a:cxnLst/>
              <a:rect l="l" t="t" r="r" b="b"/>
              <a:pathLst>
                <a:path w="6092825" h="1693545" extrusionOk="0">
                  <a:moveTo>
                    <a:pt x="701141" y="746798"/>
                  </a:moveTo>
                  <a:lnTo>
                    <a:pt x="525995" y="752157"/>
                  </a:lnTo>
                  <a:lnTo>
                    <a:pt x="169214" y="803313"/>
                  </a:lnTo>
                  <a:lnTo>
                    <a:pt x="0" y="891921"/>
                  </a:lnTo>
                  <a:lnTo>
                    <a:pt x="0" y="977925"/>
                  </a:lnTo>
                  <a:lnTo>
                    <a:pt x="6692" y="967955"/>
                  </a:lnTo>
                  <a:lnTo>
                    <a:pt x="25755" y="947839"/>
                  </a:lnTo>
                  <a:lnTo>
                    <a:pt x="77863" y="911186"/>
                  </a:lnTo>
                  <a:lnTo>
                    <a:pt x="148704" y="878332"/>
                  </a:lnTo>
                  <a:lnTo>
                    <a:pt x="191160" y="862977"/>
                  </a:lnTo>
                  <a:lnTo>
                    <a:pt x="238328" y="848144"/>
                  </a:lnTo>
                  <a:lnTo>
                    <a:pt x="290220" y="833678"/>
                  </a:lnTo>
                  <a:lnTo>
                    <a:pt x="346837" y="819454"/>
                  </a:lnTo>
                  <a:lnTo>
                    <a:pt x="408190" y="805319"/>
                  </a:lnTo>
                  <a:lnTo>
                    <a:pt x="474281" y="791121"/>
                  </a:lnTo>
                  <a:lnTo>
                    <a:pt x="545134" y="776732"/>
                  </a:lnTo>
                  <a:lnTo>
                    <a:pt x="701141" y="746798"/>
                  </a:lnTo>
                  <a:close/>
                </a:path>
                <a:path w="6092825" h="1693545" extrusionOk="0">
                  <a:moveTo>
                    <a:pt x="3272498" y="1687372"/>
                  </a:moveTo>
                  <a:lnTo>
                    <a:pt x="2786977" y="1659407"/>
                  </a:lnTo>
                  <a:lnTo>
                    <a:pt x="1705317" y="1568462"/>
                  </a:lnTo>
                  <a:lnTo>
                    <a:pt x="589889" y="1403997"/>
                  </a:lnTo>
                  <a:lnTo>
                    <a:pt x="3022" y="1155446"/>
                  </a:lnTo>
                  <a:lnTo>
                    <a:pt x="0" y="1148029"/>
                  </a:lnTo>
                  <a:lnTo>
                    <a:pt x="0" y="1285989"/>
                  </a:lnTo>
                  <a:lnTo>
                    <a:pt x="606361" y="1542351"/>
                  </a:lnTo>
                  <a:lnTo>
                    <a:pt x="1740103" y="1667002"/>
                  </a:lnTo>
                  <a:lnTo>
                    <a:pt x="2802534" y="1693303"/>
                  </a:lnTo>
                  <a:lnTo>
                    <a:pt x="3272498" y="1687372"/>
                  </a:lnTo>
                  <a:close/>
                </a:path>
                <a:path w="6092825" h="1693545" extrusionOk="0">
                  <a:moveTo>
                    <a:pt x="3558806" y="72478"/>
                  </a:moveTo>
                  <a:lnTo>
                    <a:pt x="3192970" y="35572"/>
                  </a:lnTo>
                  <a:lnTo>
                    <a:pt x="2330793" y="0"/>
                  </a:lnTo>
                  <a:lnTo>
                    <a:pt x="1325283" y="78422"/>
                  </a:lnTo>
                  <a:lnTo>
                    <a:pt x="529463" y="383540"/>
                  </a:lnTo>
                  <a:lnTo>
                    <a:pt x="730084" y="321005"/>
                  </a:lnTo>
                  <a:lnTo>
                    <a:pt x="1316875" y="190868"/>
                  </a:lnTo>
                  <a:lnTo>
                    <a:pt x="2267305" y="79311"/>
                  </a:lnTo>
                  <a:lnTo>
                    <a:pt x="3558806" y="72478"/>
                  </a:lnTo>
                  <a:close/>
                </a:path>
                <a:path w="6092825" h="1693545" extrusionOk="0">
                  <a:moveTo>
                    <a:pt x="6092660" y="1189507"/>
                  </a:moveTo>
                  <a:lnTo>
                    <a:pt x="6035179" y="938961"/>
                  </a:lnTo>
                  <a:lnTo>
                    <a:pt x="5770664" y="828941"/>
                  </a:lnTo>
                  <a:lnTo>
                    <a:pt x="5479593" y="803770"/>
                  </a:lnTo>
                  <a:lnTo>
                    <a:pt x="5342458" y="807745"/>
                  </a:lnTo>
                  <a:lnTo>
                    <a:pt x="5434254" y="809294"/>
                  </a:lnTo>
                  <a:lnTo>
                    <a:pt x="5641492" y="841336"/>
                  </a:lnTo>
                  <a:lnTo>
                    <a:pt x="5862015" y="944956"/>
                  </a:lnTo>
                  <a:lnTo>
                    <a:pt x="5993625" y="1161249"/>
                  </a:lnTo>
                  <a:lnTo>
                    <a:pt x="5523598" y="1359865"/>
                  </a:lnTo>
                  <a:lnTo>
                    <a:pt x="4420540" y="1424597"/>
                  </a:lnTo>
                  <a:lnTo>
                    <a:pt x="3304209" y="1417751"/>
                  </a:lnTo>
                  <a:lnTo>
                    <a:pt x="2794381" y="1401622"/>
                  </a:lnTo>
                  <a:lnTo>
                    <a:pt x="3289833" y="1432102"/>
                  </a:lnTo>
                  <a:lnTo>
                    <a:pt x="4390441" y="1465249"/>
                  </a:lnTo>
                  <a:lnTo>
                    <a:pt x="5517591" y="1413548"/>
                  </a:lnTo>
                  <a:lnTo>
                    <a:pt x="6092660" y="1189507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37" name="Google Shape;1194;p39">
              <a:extLst>
                <a:ext uri="{FF2B5EF4-FFF2-40B4-BE49-F238E27FC236}">
                  <a16:creationId xmlns:a16="http://schemas.microsoft.com/office/drawing/2014/main" id="{35308273-C20A-2CBD-0F53-1A74F4B76CD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18083" y="3697983"/>
              <a:ext cx="2695575" cy="2276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1195;p39">
              <a:extLst>
                <a:ext uri="{FF2B5EF4-FFF2-40B4-BE49-F238E27FC236}">
                  <a16:creationId xmlns:a16="http://schemas.microsoft.com/office/drawing/2014/main" id="{5C683FFB-09E5-750F-F936-D02F143E1853}"/>
                </a:ext>
              </a:extLst>
            </p:cNvPr>
            <p:cNvSpPr/>
            <p:nvPr/>
          </p:nvSpPr>
          <p:spPr>
            <a:xfrm>
              <a:off x="4443613" y="6639381"/>
              <a:ext cx="1888489" cy="1280160"/>
            </a:xfrm>
            <a:custGeom>
              <a:avLst/>
              <a:gdLst/>
              <a:ahLst/>
              <a:cxnLst/>
              <a:rect l="l" t="t" r="r" b="b"/>
              <a:pathLst>
                <a:path w="1888489" h="1280159" extrusionOk="0">
                  <a:moveTo>
                    <a:pt x="976524" y="777152"/>
                  </a:moveTo>
                  <a:lnTo>
                    <a:pt x="593475" y="777152"/>
                  </a:lnTo>
                  <a:lnTo>
                    <a:pt x="622469" y="660236"/>
                  </a:lnTo>
                  <a:lnTo>
                    <a:pt x="715172" y="387731"/>
                  </a:lnTo>
                  <a:lnTo>
                    <a:pt x="880167" y="77002"/>
                  </a:lnTo>
                  <a:lnTo>
                    <a:pt x="961917" y="0"/>
                  </a:lnTo>
                  <a:lnTo>
                    <a:pt x="1888205" y="0"/>
                  </a:lnTo>
                  <a:lnTo>
                    <a:pt x="1888205" y="354388"/>
                  </a:lnTo>
                  <a:lnTo>
                    <a:pt x="1706014" y="354388"/>
                  </a:lnTo>
                  <a:lnTo>
                    <a:pt x="1385985" y="398360"/>
                  </a:lnTo>
                  <a:lnTo>
                    <a:pt x="1318809" y="439777"/>
                  </a:lnTo>
                  <a:lnTo>
                    <a:pt x="1283465" y="466231"/>
                  </a:lnTo>
                  <a:lnTo>
                    <a:pt x="1247188" y="496061"/>
                  </a:lnTo>
                  <a:lnTo>
                    <a:pt x="1210152" y="528925"/>
                  </a:lnTo>
                  <a:lnTo>
                    <a:pt x="1172535" y="564483"/>
                  </a:lnTo>
                  <a:lnTo>
                    <a:pt x="1134513" y="602393"/>
                  </a:lnTo>
                  <a:lnTo>
                    <a:pt x="1096263" y="642314"/>
                  </a:lnTo>
                  <a:lnTo>
                    <a:pt x="1057961" y="683906"/>
                  </a:lnTo>
                  <a:lnTo>
                    <a:pt x="1019784" y="726827"/>
                  </a:lnTo>
                  <a:lnTo>
                    <a:pt x="981909" y="770736"/>
                  </a:lnTo>
                  <a:lnTo>
                    <a:pt x="976524" y="777152"/>
                  </a:lnTo>
                  <a:close/>
                </a:path>
                <a:path w="1888489" h="1280159" extrusionOk="0">
                  <a:moveTo>
                    <a:pt x="570005" y="1279558"/>
                  </a:moveTo>
                  <a:lnTo>
                    <a:pt x="521600" y="1270947"/>
                  </a:lnTo>
                  <a:lnTo>
                    <a:pt x="482878" y="1244040"/>
                  </a:lnTo>
                  <a:lnTo>
                    <a:pt x="441029" y="1198723"/>
                  </a:lnTo>
                  <a:lnTo>
                    <a:pt x="417492" y="1166791"/>
                  </a:lnTo>
                  <a:lnTo>
                    <a:pt x="392635" y="1132348"/>
                  </a:lnTo>
                  <a:lnTo>
                    <a:pt x="366707" y="1095588"/>
                  </a:lnTo>
                  <a:lnTo>
                    <a:pt x="339955" y="1056707"/>
                  </a:lnTo>
                  <a:lnTo>
                    <a:pt x="312628" y="1015898"/>
                  </a:lnTo>
                  <a:lnTo>
                    <a:pt x="284975" y="973356"/>
                  </a:lnTo>
                  <a:lnTo>
                    <a:pt x="257245" y="929277"/>
                  </a:lnTo>
                  <a:lnTo>
                    <a:pt x="229685" y="883854"/>
                  </a:lnTo>
                  <a:lnTo>
                    <a:pt x="202544" y="837282"/>
                  </a:lnTo>
                  <a:lnTo>
                    <a:pt x="176071" y="789756"/>
                  </a:lnTo>
                  <a:lnTo>
                    <a:pt x="150514" y="741470"/>
                  </a:lnTo>
                  <a:lnTo>
                    <a:pt x="126122" y="692619"/>
                  </a:lnTo>
                  <a:lnTo>
                    <a:pt x="103143" y="643398"/>
                  </a:lnTo>
                  <a:lnTo>
                    <a:pt x="81825" y="594001"/>
                  </a:lnTo>
                  <a:lnTo>
                    <a:pt x="62417" y="544623"/>
                  </a:lnTo>
                  <a:lnTo>
                    <a:pt x="45168" y="495459"/>
                  </a:lnTo>
                  <a:lnTo>
                    <a:pt x="30327" y="446702"/>
                  </a:lnTo>
                  <a:lnTo>
                    <a:pt x="18103" y="398360"/>
                  </a:lnTo>
                  <a:lnTo>
                    <a:pt x="8858" y="351191"/>
                  </a:lnTo>
                  <a:lnTo>
                    <a:pt x="2728" y="304827"/>
                  </a:lnTo>
                  <a:lnTo>
                    <a:pt x="0" y="259648"/>
                  </a:lnTo>
                  <a:lnTo>
                    <a:pt x="920" y="215851"/>
                  </a:lnTo>
                  <a:lnTo>
                    <a:pt x="5739" y="173630"/>
                  </a:lnTo>
                  <a:lnTo>
                    <a:pt x="14704" y="133178"/>
                  </a:lnTo>
                  <a:lnTo>
                    <a:pt x="156159" y="52596"/>
                  </a:lnTo>
                  <a:lnTo>
                    <a:pt x="349443" y="294096"/>
                  </a:lnTo>
                  <a:lnTo>
                    <a:pt x="520049" y="616130"/>
                  </a:lnTo>
                  <a:lnTo>
                    <a:pt x="593475" y="777152"/>
                  </a:lnTo>
                  <a:lnTo>
                    <a:pt x="976524" y="777152"/>
                  </a:lnTo>
                  <a:lnTo>
                    <a:pt x="944512" y="815292"/>
                  </a:lnTo>
                  <a:lnTo>
                    <a:pt x="907769" y="860154"/>
                  </a:lnTo>
                  <a:lnTo>
                    <a:pt x="871858" y="904982"/>
                  </a:lnTo>
                  <a:lnTo>
                    <a:pt x="836954" y="949433"/>
                  </a:lnTo>
                  <a:lnTo>
                    <a:pt x="803235" y="993167"/>
                  </a:lnTo>
                  <a:lnTo>
                    <a:pt x="770877" y="1035843"/>
                  </a:lnTo>
                  <a:lnTo>
                    <a:pt x="740057" y="1077120"/>
                  </a:lnTo>
                  <a:lnTo>
                    <a:pt x="710950" y="1116657"/>
                  </a:lnTo>
                  <a:lnTo>
                    <a:pt x="683734" y="1154112"/>
                  </a:lnTo>
                  <a:lnTo>
                    <a:pt x="658586" y="1189145"/>
                  </a:lnTo>
                  <a:lnTo>
                    <a:pt x="635681" y="1221414"/>
                  </a:lnTo>
                  <a:lnTo>
                    <a:pt x="615197" y="1250579"/>
                  </a:lnTo>
                  <a:lnTo>
                    <a:pt x="591608" y="1270491"/>
                  </a:lnTo>
                  <a:lnTo>
                    <a:pt x="570005" y="1279558"/>
                  </a:lnTo>
                  <a:close/>
                </a:path>
                <a:path w="1888489" h="1280159" extrusionOk="0">
                  <a:moveTo>
                    <a:pt x="1888205" y="376606"/>
                  </a:moveTo>
                  <a:lnTo>
                    <a:pt x="1706014" y="354388"/>
                  </a:lnTo>
                  <a:lnTo>
                    <a:pt x="1888205" y="354388"/>
                  </a:lnTo>
                  <a:lnTo>
                    <a:pt x="1888205" y="376606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39" name="Google Shape;1196;p39">
              <a:extLst>
                <a:ext uri="{FF2B5EF4-FFF2-40B4-BE49-F238E27FC236}">
                  <a16:creationId xmlns:a16="http://schemas.microsoft.com/office/drawing/2014/main" id="{AF1961AC-56E5-CFD8-3FC2-12980FB418EE}"/>
                </a:ext>
              </a:extLst>
            </p:cNvPr>
            <p:cNvSpPr/>
            <p:nvPr/>
          </p:nvSpPr>
          <p:spPr>
            <a:xfrm>
              <a:off x="6303353" y="6639381"/>
              <a:ext cx="28575" cy="43815"/>
            </a:xfrm>
            <a:custGeom>
              <a:avLst/>
              <a:gdLst/>
              <a:ahLst/>
              <a:cxnLst/>
              <a:rect l="l" t="t" r="r" b="b"/>
              <a:pathLst>
                <a:path w="28575" h="43815" extrusionOk="0">
                  <a:moveTo>
                    <a:pt x="28465" y="43717"/>
                  </a:moveTo>
                  <a:lnTo>
                    <a:pt x="10541" y="17620"/>
                  </a:lnTo>
                  <a:lnTo>
                    <a:pt x="0" y="0"/>
                  </a:lnTo>
                  <a:lnTo>
                    <a:pt x="28465" y="0"/>
                  </a:lnTo>
                  <a:lnTo>
                    <a:pt x="28465" y="43717"/>
                  </a:lnTo>
                  <a:close/>
                </a:path>
              </a:pathLst>
            </a:custGeom>
            <a:solidFill>
              <a:srgbClr val="FAC2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40" name="Google Shape;1197;p39">
              <a:extLst>
                <a:ext uri="{FF2B5EF4-FFF2-40B4-BE49-F238E27FC236}">
                  <a16:creationId xmlns:a16="http://schemas.microsoft.com/office/drawing/2014/main" id="{5350B154-8618-A74B-8061-7CA7E15E532F}"/>
                </a:ext>
              </a:extLst>
            </p:cNvPr>
            <p:cNvSpPr/>
            <p:nvPr/>
          </p:nvSpPr>
          <p:spPr>
            <a:xfrm>
              <a:off x="6303353" y="6639381"/>
              <a:ext cx="28575" cy="43815"/>
            </a:xfrm>
            <a:custGeom>
              <a:avLst/>
              <a:gdLst/>
              <a:ahLst/>
              <a:cxnLst/>
              <a:rect l="l" t="t" r="r" b="b"/>
              <a:pathLst>
                <a:path w="28575" h="43815" extrusionOk="0">
                  <a:moveTo>
                    <a:pt x="28465" y="43717"/>
                  </a:moveTo>
                  <a:lnTo>
                    <a:pt x="10541" y="17620"/>
                  </a:lnTo>
                  <a:lnTo>
                    <a:pt x="0" y="0"/>
                  </a:lnTo>
                  <a:lnTo>
                    <a:pt x="28465" y="0"/>
                  </a:lnTo>
                  <a:lnTo>
                    <a:pt x="28465" y="43717"/>
                  </a:lnTo>
                  <a:close/>
                </a:path>
              </a:pathLst>
            </a:custGeom>
            <a:solidFill>
              <a:srgbClr val="F9AC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41" name="Google Shape;1198;p39">
              <a:extLst>
                <a:ext uri="{FF2B5EF4-FFF2-40B4-BE49-F238E27FC236}">
                  <a16:creationId xmlns:a16="http://schemas.microsoft.com/office/drawing/2014/main" id="{403BE2E8-F696-733E-7E67-121B1609E3F8}"/>
                </a:ext>
              </a:extLst>
            </p:cNvPr>
            <p:cNvSpPr/>
            <p:nvPr/>
          </p:nvSpPr>
          <p:spPr>
            <a:xfrm>
              <a:off x="6314275" y="6639381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09" extrusionOk="0">
                  <a:moveTo>
                    <a:pt x="17543" y="28960"/>
                  </a:moveTo>
                  <a:lnTo>
                    <a:pt x="0" y="0"/>
                  </a:lnTo>
                  <a:lnTo>
                    <a:pt x="272" y="0"/>
                  </a:lnTo>
                  <a:lnTo>
                    <a:pt x="17543" y="16212"/>
                  </a:lnTo>
                  <a:lnTo>
                    <a:pt x="17543" y="28960"/>
                  </a:lnTo>
                  <a:close/>
                </a:path>
              </a:pathLst>
            </a:custGeom>
            <a:solidFill>
              <a:srgbClr val="FDDD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42" name="Google Shape;1199;p39">
              <a:extLst>
                <a:ext uri="{FF2B5EF4-FFF2-40B4-BE49-F238E27FC236}">
                  <a16:creationId xmlns:a16="http://schemas.microsoft.com/office/drawing/2014/main" id="{A2158797-D380-EA88-6CC2-595CE93E0602}"/>
                </a:ext>
              </a:extLst>
            </p:cNvPr>
            <p:cNvSpPr/>
            <p:nvPr/>
          </p:nvSpPr>
          <p:spPr>
            <a:xfrm>
              <a:off x="5307101" y="6362884"/>
              <a:ext cx="1200150" cy="991234"/>
            </a:xfrm>
            <a:custGeom>
              <a:avLst/>
              <a:gdLst/>
              <a:ahLst/>
              <a:cxnLst/>
              <a:rect l="l" t="t" r="r" b="b"/>
              <a:pathLst>
                <a:path w="1200150" h="991234" extrusionOk="0">
                  <a:moveTo>
                    <a:pt x="132615" y="990722"/>
                  </a:moveTo>
                  <a:lnTo>
                    <a:pt x="0" y="990722"/>
                  </a:lnTo>
                  <a:lnTo>
                    <a:pt x="0" y="414795"/>
                  </a:lnTo>
                  <a:lnTo>
                    <a:pt x="59431" y="302898"/>
                  </a:lnTo>
                  <a:lnTo>
                    <a:pt x="293318" y="82652"/>
                  </a:lnTo>
                  <a:lnTo>
                    <a:pt x="652993" y="0"/>
                  </a:lnTo>
                  <a:lnTo>
                    <a:pt x="1086671" y="7195"/>
                  </a:lnTo>
                  <a:lnTo>
                    <a:pt x="1200150" y="20738"/>
                  </a:lnTo>
                  <a:lnTo>
                    <a:pt x="1200150" y="566700"/>
                  </a:lnTo>
                  <a:lnTo>
                    <a:pt x="845035" y="566700"/>
                  </a:lnTo>
                  <a:lnTo>
                    <a:pt x="540601" y="608518"/>
                  </a:lnTo>
                  <a:lnTo>
                    <a:pt x="473683" y="650053"/>
                  </a:lnTo>
                  <a:lnTo>
                    <a:pt x="438420" y="676753"/>
                  </a:lnTo>
                  <a:lnTo>
                    <a:pt x="402210" y="706912"/>
                  </a:lnTo>
                  <a:lnTo>
                    <a:pt x="365246" y="740162"/>
                  </a:lnTo>
                  <a:lnTo>
                    <a:pt x="327719" y="776130"/>
                  </a:lnTo>
                  <a:lnTo>
                    <a:pt x="289821" y="814447"/>
                  </a:lnTo>
                  <a:lnTo>
                    <a:pt x="251744" y="854742"/>
                  </a:lnTo>
                  <a:lnTo>
                    <a:pt x="213681" y="896645"/>
                  </a:lnTo>
                  <a:lnTo>
                    <a:pt x="175822" y="939783"/>
                  </a:lnTo>
                  <a:lnTo>
                    <a:pt x="138360" y="983788"/>
                  </a:lnTo>
                  <a:lnTo>
                    <a:pt x="132615" y="990722"/>
                  </a:lnTo>
                  <a:close/>
                </a:path>
                <a:path w="1200150" h="991234" extrusionOk="0">
                  <a:moveTo>
                    <a:pt x="1200150" y="609995"/>
                  </a:moveTo>
                  <a:lnTo>
                    <a:pt x="845035" y="566700"/>
                  </a:lnTo>
                  <a:lnTo>
                    <a:pt x="1200150" y="566700"/>
                  </a:lnTo>
                  <a:lnTo>
                    <a:pt x="1200150" y="609995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43" name="Google Shape;1200;p39">
              <a:extLst>
                <a:ext uri="{FF2B5EF4-FFF2-40B4-BE49-F238E27FC236}">
                  <a16:creationId xmlns:a16="http://schemas.microsoft.com/office/drawing/2014/main" id="{20F1E82E-C938-F54B-1A1E-06D7B35EF0B6}"/>
                </a:ext>
              </a:extLst>
            </p:cNvPr>
            <p:cNvSpPr/>
            <p:nvPr/>
          </p:nvSpPr>
          <p:spPr>
            <a:xfrm>
              <a:off x="6078740" y="6424589"/>
              <a:ext cx="330835" cy="600710"/>
            </a:xfrm>
            <a:custGeom>
              <a:avLst/>
              <a:gdLst/>
              <a:ahLst/>
              <a:cxnLst/>
              <a:rect l="l" t="t" r="r" b="b"/>
              <a:pathLst>
                <a:path w="330835" h="600709" extrusionOk="0">
                  <a:moveTo>
                    <a:pt x="330728" y="600282"/>
                  </a:moveTo>
                  <a:lnTo>
                    <a:pt x="290328" y="572413"/>
                  </a:lnTo>
                  <a:lnTo>
                    <a:pt x="253904" y="542581"/>
                  </a:lnTo>
                  <a:lnTo>
                    <a:pt x="219832" y="510065"/>
                  </a:lnTo>
                  <a:lnTo>
                    <a:pt x="188126" y="475094"/>
                  </a:lnTo>
                  <a:lnTo>
                    <a:pt x="158802" y="437897"/>
                  </a:lnTo>
                  <a:lnTo>
                    <a:pt x="131876" y="398702"/>
                  </a:lnTo>
                  <a:lnTo>
                    <a:pt x="107363" y="357739"/>
                  </a:lnTo>
                  <a:lnTo>
                    <a:pt x="85278" y="315236"/>
                  </a:lnTo>
                  <a:lnTo>
                    <a:pt x="65636" y="271423"/>
                  </a:lnTo>
                  <a:lnTo>
                    <a:pt x="48453" y="226528"/>
                  </a:lnTo>
                  <a:lnTo>
                    <a:pt x="33745" y="180780"/>
                  </a:lnTo>
                  <a:lnTo>
                    <a:pt x="21527" y="134409"/>
                  </a:lnTo>
                  <a:lnTo>
                    <a:pt x="11814" y="87643"/>
                  </a:lnTo>
                  <a:lnTo>
                    <a:pt x="3968" y="37045"/>
                  </a:lnTo>
                  <a:lnTo>
                    <a:pt x="0" y="0"/>
                  </a:lnTo>
                  <a:lnTo>
                    <a:pt x="330728" y="0"/>
                  </a:lnTo>
                  <a:lnTo>
                    <a:pt x="330728" y="600282"/>
                  </a:lnTo>
                  <a:close/>
                </a:path>
              </a:pathLst>
            </a:custGeom>
            <a:solidFill>
              <a:srgbClr val="FAC2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44" name="Google Shape;1201;p39">
              <a:extLst>
                <a:ext uri="{FF2B5EF4-FFF2-40B4-BE49-F238E27FC236}">
                  <a16:creationId xmlns:a16="http://schemas.microsoft.com/office/drawing/2014/main" id="{2AD4C9E3-5A38-47C9-F136-00A4AEC810F3}"/>
                </a:ext>
              </a:extLst>
            </p:cNvPr>
            <p:cNvSpPr/>
            <p:nvPr/>
          </p:nvSpPr>
          <p:spPr>
            <a:xfrm>
              <a:off x="6078741" y="6424589"/>
              <a:ext cx="330835" cy="600710"/>
            </a:xfrm>
            <a:custGeom>
              <a:avLst/>
              <a:gdLst/>
              <a:ahLst/>
              <a:cxnLst/>
              <a:rect l="l" t="t" r="r" b="b"/>
              <a:pathLst>
                <a:path w="330835" h="600709" extrusionOk="0">
                  <a:moveTo>
                    <a:pt x="330727" y="600282"/>
                  </a:moveTo>
                  <a:lnTo>
                    <a:pt x="290326" y="572413"/>
                  </a:lnTo>
                  <a:lnTo>
                    <a:pt x="253903" y="542581"/>
                  </a:lnTo>
                  <a:lnTo>
                    <a:pt x="219831" y="510065"/>
                  </a:lnTo>
                  <a:lnTo>
                    <a:pt x="188125" y="475094"/>
                  </a:lnTo>
                  <a:lnTo>
                    <a:pt x="158801" y="437897"/>
                  </a:lnTo>
                  <a:lnTo>
                    <a:pt x="131875" y="398702"/>
                  </a:lnTo>
                  <a:lnTo>
                    <a:pt x="107362" y="357739"/>
                  </a:lnTo>
                  <a:lnTo>
                    <a:pt x="85277" y="315236"/>
                  </a:lnTo>
                  <a:lnTo>
                    <a:pt x="65635" y="271423"/>
                  </a:lnTo>
                  <a:lnTo>
                    <a:pt x="48452" y="226528"/>
                  </a:lnTo>
                  <a:lnTo>
                    <a:pt x="33744" y="180780"/>
                  </a:lnTo>
                  <a:lnTo>
                    <a:pt x="21526" y="134409"/>
                  </a:lnTo>
                  <a:lnTo>
                    <a:pt x="11813" y="87643"/>
                  </a:lnTo>
                  <a:lnTo>
                    <a:pt x="3967" y="37045"/>
                  </a:lnTo>
                  <a:lnTo>
                    <a:pt x="0" y="0"/>
                  </a:lnTo>
                  <a:lnTo>
                    <a:pt x="330727" y="0"/>
                  </a:lnTo>
                  <a:lnTo>
                    <a:pt x="330727" y="600282"/>
                  </a:lnTo>
                  <a:close/>
                </a:path>
              </a:pathLst>
            </a:custGeom>
            <a:solidFill>
              <a:srgbClr val="F9AC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45" name="Google Shape;1202;p39">
              <a:extLst>
                <a:ext uri="{FF2B5EF4-FFF2-40B4-BE49-F238E27FC236}">
                  <a16:creationId xmlns:a16="http://schemas.microsoft.com/office/drawing/2014/main" id="{F29A31F6-41AB-4F10-B60D-1DFCCF0C063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10636" y="6805970"/>
              <a:ext cx="198833" cy="218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1203;p39">
              <a:extLst>
                <a:ext uri="{FF2B5EF4-FFF2-40B4-BE49-F238E27FC236}">
                  <a16:creationId xmlns:a16="http://schemas.microsoft.com/office/drawing/2014/main" id="{673C9F5D-3502-F74F-6107-A9514CFB1818}"/>
                </a:ext>
              </a:extLst>
            </p:cNvPr>
            <p:cNvSpPr/>
            <p:nvPr/>
          </p:nvSpPr>
          <p:spPr>
            <a:xfrm>
              <a:off x="6078741" y="6424589"/>
              <a:ext cx="132080" cy="381635"/>
            </a:xfrm>
            <a:custGeom>
              <a:avLst/>
              <a:gdLst/>
              <a:ahLst/>
              <a:cxnLst/>
              <a:rect l="l" t="t" r="r" b="b"/>
              <a:pathLst>
                <a:path w="132079" h="381634" extrusionOk="0">
                  <a:moveTo>
                    <a:pt x="131883" y="381391"/>
                  </a:moveTo>
                  <a:lnTo>
                    <a:pt x="88011" y="318526"/>
                  </a:lnTo>
                  <a:lnTo>
                    <a:pt x="67652" y="274143"/>
                  </a:lnTo>
                  <a:lnTo>
                    <a:pt x="49785" y="228655"/>
                  </a:lnTo>
                  <a:lnTo>
                    <a:pt x="34477" y="182270"/>
                  </a:lnTo>
                  <a:lnTo>
                    <a:pt x="21798" y="135197"/>
                  </a:lnTo>
                  <a:lnTo>
                    <a:pt x="11813" y="87643"/>
                  </a:lnTo>
                  <a:lnTo>
                    <a:pt x="3967" y="37045"/>
                  </a:lnTo>
                  <a:lnTo>
                    <a:pt x="0" y="0"/>
                  </a:lnTo>
                  <a:lnTo>
                    <a:pt x="15802" y="0"/>
                  </a:lnTo>
                  <a:lnTo>
                    <a:pt x="17272" y="27536"/>
                  </a:lnTo>
                  <a:lnTo>
                    <a:pt x="22549" y="74385"/>
                  </a:lnTo>
                  <a:lnTo>
                    <a:pt x="30601" y="120760"/>
                  </a:lnTo>
                  <a:lnTo>
                    <a:pt x="41445" y="166471"/>
                  </a:lnTo>
                  <a:lnTo>
                    <a:pt x="54988" y="211441"/>
                  </a:lnTo>
                  <a:lnTo>
                    <a:pt x="70947" y="255420"/>
                  </a:lnTo>
                  <a:lnTo>
                    <a:pt x="89178" y="298406"/>
                  </a:lnTo>
                  <a:lnTo>
                    <a:pt x="109538" y="340396"/>
                  </a:lnTo>
                  <a:lnTo>
                    <a:pt x="131883" y="381391"/>
                  </a:lnTo>
                  <a:close/>
                </a:path>
              </a:pathLst>
            </a:custGeom>
            <a:solidFill>
              <a:srgbClr val="FDDD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47" name="Google Shape;1204;p39">
              <a:extLst>
                <a:ext uri="{FF2B5EF4-FFF2-40B4-BE49-F238E27FC236}">
                  <a16:creationId xmlns:a16="http://schemas.microsoft.com/office/drawing/2014/main" id="{726B32C2-21D3-43EA-0B47-2053F679548E}"/>
                </a:ext>
              </a:extLst>
            </p:cNvPr>
            <p:cNvSpPr/>
            <p:nvPr/>
          </p:nvSpPr>
          <p:spPr>
            <a:xfrm>
              <a:off x="4605045" y="3940771"/>
              <a:ext cx="1513840" cy="2156460"/>
            </a:xfrm>
            <a:custGeom>
              <a:avLst/>
              <a:gdLst/>
              <a:ahLst/>
              <a:cxnLst/>
              <a:rect l="l" t="t" r="r" b="b"/>
              <a:pathLst>
                <a:path w="1513839" h="2156460" extrusionOk="0">
                  <a:moveTo>
                    <a:pt x="1513535" y="1684858"/>
                  </a:moveTo>
                  <a:lnTo>
                    <a:pt x="1409598" y="1561769"/>
                  </a:lnTo>
                  <a:lnTo>
                    <a:pt x="1405369" y="1561807"/>
                  </a:lnTo>
                  <a:lnTo>
                    <a:pt x="1347203" y="1561668"/>
                  </a:lnTo>
                  <a:lnTo>
                    <a:pt x="1289342" y="1560791"/>
                  </a:lnTo>
                  <a:lnTo>
                    <a:pt x="1232052" y="1559140"/>
                  </a:lnTo>
                  <a:lnTo>
                    <a:pt x="1175651" y="1556626"/>
                  </a:lnTo>
                  <a:lnTo>
                    <a:pt x="1120419" y="1553184"/>
                  </a:lnTo>
                  <a:lnTo>
                    <a:pt x="1066647" y="1548765"/>
                  </a:lnTo>
                  <a:lnTo>
                    <a:pt x="1014628" y="1543278"/>
                  </a:lnTo>
                  <a:lnTo>
                    <a:pt x="964679" y="1536674"/>
                  </a:lnTo>
                  <a:lnTo>
                    <a:pt x="917054" y="1528889"/>
                  </a:lnTo>
                  <a:lnTo>
                    <a:pt x="872083" y="1519847"/>
                  </a:lnTo>
                  <a:lnTo>
                    <a:pt x="830033" y="1509471"/>
                  </a:lnTo>
                  <a:lnTo>
                    <a:pt x="818464" y="1505978"/>
                  </a:lnTo>
                  <a:lnTo>
                    <a:pt x="911009" y="1281544"/>
                  </a:lnTo>
                  <a:lnTo>
                    <a:pt x="1055052" y="985316"/>
                  </a:lnTo>
                  <a:lnTo>
                    <a:pt x="1043178" y="979322"/>
                  </a:lnTo>
                  <a:lnTo>
                    <a:pt x="1080033" y="964057"/>
                  </a:lnTo>
                  <a:lnTo>
                    <a:pt x="1091819" y="958659"/>
                  </a:lnTo>
                  <a:lnTo>
                    <a:pt x="1124051" y="943902"/>
                  </a:lnTo>
                  <a:lnTo>
                    <a:pt x="1167307" y="922159"/>
                  </a:lnTo>
                  <a:lnTo>
                    <a:pt x="1209751" y="898855"/>
                  </a:lnTo>
                  <a:lnTo>
                    <a:pt x="1251292" y="874026"/>
                  </a:lnTo>
                  <a:lnTo>
                    <a:pt x="1289837" y="848664"/>
                  </a:lnTo>
                  <a:lnTo>
                    <a:pt x="1326654" y="820648"/>
                  </a:lnTo>
                  <a:lnTo>
                    <a:pt x="1360233" y="789419"/>
                  </a:lnTo>
                  <a:lnTo>
                    <a:pt x="1366939" y="781265"/>
                  </a:lnTo>
                  <a:lnTo>
                    <a:pt x="1366939" y="509155"/>
                  </a:lnTo>
                  <a:lnTo>
                    <a:pt x="1323555" y="490931"/>
                  </a:lnTo>
                  <a:lnTo>
                    <a:pt x="1276769" y="488480"/>
                  </a:lnTo>
                  <a:lnTo>
                    <a:pt x="1228699" y="498805"/>
                  </a:lnTo>
                  <a:lnTo>
                    <a:pt x="1180858" y="518668"/>
                  </a:lnTo>
                  <a:lnTo>
                    <a:pt x="1134732" y="544804"/>
                  </a:lnTo>
                  <a:lnTo>
                    <a:pt x="1091819" y="573951"/>
                  </a:lnTo>
                  <a:lnTo>
                    <a:pt x="1125550" y="533120"/>
                  </a:lnTo>
                  <a:lnTo>
                    <a:pt x="1158100" y="490969"/>
                  </a:lnTo>
                  <a:lnTo>
                    <a:pt x="1187843" y="447179"/>
                  </a:lnTo>
                  <a:lnTo>
                    <a:pt x="1213154" y="401421"/>
                  </a:lnTo>
                  <a:lnTo>
                    <a:pt x="1232382" y="353377"/>
                  </a:lnTo>
                  <a:lnTo>
                    <a:pt x="1243901" y="302729"/>
                  </a:lnTo>
                  <a:lnTo>
                    <a:pt x="1244587" y="250786"/>
                  </a:lnTo>
                  <a:lnTo>
                    <a:pt x="1232408" y="200393"/>
                  </a:lnTo>
                  <a:lnTo>
                    <a:pt x="1206754" y="157556"/>
                  </a:lnTo>
                  <a:lnTo>
                    <a:pt x="1167028" y="128295"/>
                  </a:lnTo>
                  <a:lnTo>
                    <a:pt x="1132928" y="119468"/>
                  </a:lnTo>
                  <a:lnTo>
                    <a:pt x="1097534" y="120573"/>
                  </a:lnTo>
                  <a:lnTo>
                    <a:pt x="1030579" y="146316"/>
                  </a:lnTo>
                  <a:lnTo>
                    <a:pt x="976109" y="192125"/>
                  </a:lnTo>
                  <a:lnTo>
                    <a:pt x="929284" y="246608"/>
                  </a:lnTo>
                  <a:lnTo>
                    <a:pt x="841463" y="354825"/>
                  </a:lnTo>
                  <a:lnTo>
                    <a:pt x="859104" y="306793"/>
                  </a:lnTo>
                  <a:lnTo>
                    <a:pt x="874191" y="257924"/>
                  </a:lnTo>
                  <a:lnTo>
                    <a:pt x="884008" y="208241"/>
                  </a:lnTo>
                  <a:lnTo>
                    <a:pt x="885825" y="157822"/>
                  </a:lnTo>
                  <a:lnTo>
                    <a:pt x="876084" y="107391"/>
                  </a:lnTo>
                  <a:lnTo>
                    <a:pt x="853694" y="61252"/>
                  </a:lnTo>
                  <a:lnTo>
                    <a:pt x="819708" y="24726"/>
                  </a:lnTo>
                  <a:lnTo>
                    <a:pt x="775208" y="3149"/>
                  </a:lnTo>
                  <a:lnTo>
                    <a:pt x="732675" y="0"/>
                  </a:lnTo>
                  <a:lnTo>
                    <a:pt x="692023" y="10363"/>
                  </a:lnTo>
                  <a:lnTo>
                    <a:pt x="653897" y="31483"/>
                  </a:lnTo>
                  <a:lnTo>
                    <a:pt x="618972" y="60667"/>
                  </a:lnTo>
                  <a:lnTo>
                    <a:pt x="587895" y="95148"/>
                  </a:lnTo>
                  <a:lnTo>
                    <a:pt x="561314" y="132232"/>
                  </a:lnTo>
                  <a:lnTo>
                    <a:pt x="535546" y="174675"/>
                  </a:lnTo>
                  <a:lnTo>
                    <a:pt x="512025" y="218401"/>
                  </a:lnTo>
                  <a:lnTo>
                    <a:pt x="490791" y="263271"/>
                  </a:lnTo>
                  <a:lnTo>
                    <a:pt x="471868" y="309156"/>
                  </a:lnTo>
                  <a:lnTo>
                    <a:pt x="455269" y="355955"/>
                  </a:lnTo>
                  <a:lnTo>
                    <a:pt x="441045" y="403517"/>
                  </a:lnTo>
                  <a:lnTo>
                    <a:pt x="429196" y="451739"/>
                  </a:lnTo>
                  <a:lnTo>
                    <a:pt x="419760" y="500494"/>
                  </a:lnTo>
                  <a:lnTo>
                    <a:pt x="412775" y="549656"/>
                  </a:lnTo>
                  <a:lnTo>
                    <a:pt x="408266" y="599097"/>
                  </a:lnTo>
                  <a:lnTo>
                    <a:pt x="406247" y="648690"/>
                  </a:lnTo>
                  <a:lnTo>
                    <a:pt x="406552" y="680224"/>
                  </a:lnTo>
                  <a:lnTo>
                    <a:pt x="0" y="1728292"/>
                  </a:lnTo>
                  <a:lnTo>
                    <a:pt x="17894" y="1728292"/>
                  </a:lnTo>
                  <a:lnTo>
                    <a:pt x="116751" y="1849386"/>
                  </a:lnTo>
                  <a:lnTo>
                    <a:pt x="467664" y="2112581"/>
                  </a:lnTo>
                  <a:lnTo>
                    <a:pt x="847153" y="2155964"/>
                  </a:lnTo>
                  <a:lnTo>
                    <a:pt x="993063" y="2124367"/>
                  </a:lnTo>
                  <a:lnTo>
                    <a:pt x="1513535" y="168485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</p:grpSp>
      <p:pic>
        <p:nvPicPr>
          <p:cNvPr id="48" name="Immagine 47" descr="Sigarette elettroniche (3): cinque proposte per migliorare la  regolamentazione - TOBACCOENDGAME">
            <a:extLst>
              <a:ext uri="{FF2B5EF4-FFF2-40B4-BE49-F238E27FC236}">
                <a16:creationId xmlns:a16="http://schemas.microsoft.com/office/drawing/2014/main" id="{0300E178-94EB-A29F-CADD-ECED4B59C95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1939" r="2180" b="469"/>
          <a:stretch/>
        </p:blipFill>
        <p:spPr bwMode="auto">
          <a:xfrm>
            <a:off x="5810715" y="1780925"/>
            <a:ext cx="5864232" cy="345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297EA2CB-BF46-1B86-0E6F-00385E3B39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05" y="6249782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 fontScale="90000"/>
          </a:bodyPr>
          <a:lstStyle/>
          <a:p>
            <a:r>
              <a:rPr lang="de-CH" sz="4400" b="1" dirty="0">
                <a:latin typeface="+mn-lt"/>
              </a:rPr>
              <a:t>A </a:t>
            </a:r>
            <a:r>
              <a:rPr lang="de-CH" sz="4400" b="1" dirty="0" err="1">
                <a:latin typeface="+mn-lt"/>
              </a:rPr>
              <a:t>quante</a:t>
            </a:r>
            <a:r>
              <a:rPr lang="de-CH" sz="4400" b="1" dirty="0">
                <a:latin typeface="+mn-lt"/>
              </a:rPr>
              <a:t> </a:t>
            </a:r>
            <a:r>
              <a:rPr lang="de-CH" sz="4400" b="1" dirty="0" err="1">
                <a:latin typeface="+mn-lt"/>
              </a:rPr>
              <a:t>sigarette</a:t>
            </a:r>
            <a:r>
              <a:rPr lang="de-CH" sz="4400" b="1" dirty="0">
                <a:latin typeface="+mn-lt"/>
              </a:rPr>
              <a:t> </a:t>
            </a:r>
            <a:r>
              <a:rPr lang="de-CH" sz="4400" b="1" dirty="0" err="1">
                <a:latin typeface="+mn-lt"/>
              </a:rPr>
              <a:t>corrisponde</a:t>
            </a:r>
            <a:r>
              <a:rPr lang="de-CH" sz="4400" b="1" dirty="0">
                <a:latin typeface="+mn-lt"/>
              </a:rPr>
              <a:t> </a:t>
            </a:r>
            <a:r>
              <a:rPr lang="de-CH" sz="4400" b="1" dirty="0" err="1">
                <a:latin typeface="+mn-lt"/>
              </a:rPr>
              <a:t>una</a:t>
            </a:r>
            <a:r>
              <a:rPr lang="de-CH" sz="4400" b="1" dirty="0">
                <a:latin typeface="+mn-lt"/>
              </a:rPr>
              <a:t> vape di </a:t>
            </a:r>
            <a:r>
              <a:rPr lang="de-CH" sz="4400" b="1" dirty="0" err="1">
                <a:latin typeface="+mn-lt"/>
              </a:rPr>
              <a:t>ca</a:t>
            </a:r>
            <a:r>
              <a:rPr lang="de-CH" sz="4400" b="1" dirty="0">
                <a:latin typeface="+mn-lt"/>
              </a:rPr>
              <a:t> 400 </a:t>
            </a:r>
            <a:r>
              <a:rPr lang="de-CH" sz="4400" b="1" dirty="0" err="1">
                <a:latin typeface="+mn-lt"/>
              </a:rPr>
              <a:t>puffs</a:t>
            </a:r>
            <a:r>
              <a:rPr lang="de-CH" sz="4400" b="1" dirty="0">
                <a:latin typeface="+mn-lt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50</a:t>
            </a:r>
            <a:endParaRPr lang="de-CH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CH" sz="1400" b="1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30</a:t>
            </a:r>
            <a:endParaRPr lang="de-CH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10</a:t>
            </a:r>
            <a:endParaRPr lang="de-CH" sz="1400" b="1" dirty="0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6733994" y="3792859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9462997" y="3791350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3923712" y="3792859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</p:spTree>
    <p:extLst>
      <p:ext uri="{BB962C8B-B14F-4D97-AF65-F5344CB8AC3E}">
        <p14:creationId xmlns:p14="http://schemas.microsoft.com/office/powerpoint/2010/main" val="13945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1"/>
          <p:cNvSpPr/>
          <p:nvPr/>
        </p:nvSpPr>
        <p:spPr>
          <a:xfrm>
            <a:off x="0" y="599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1026" name="Picture 2" descr="I mozziconi di sigarette diventano ecosostenibili: ecco l'idea">
            <a:extLst>
              <a:ext uri="{FF2B5EF4-FFF2-40B4-BE49-F238E27FC236}">
                <a16:creationId xmlns:a16="http://schemas.microsoft.com/office/drawing/2014/main" id="{05BB0B94-6A28-974F-C37D-5DF26661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970"/>
            <a:ext cx="12506632" cy="71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" name="Google Shape;817;p31"/>
          <p:cNvSpPr txBox="1"/>
          <p:nvPr/>
        </p:nvSpPr>
        <p:spPr>
          <a:xfrm>
            <a:off x="3297557" y="663420"/>
            <a:ext cx="5335167" cy="923330"/>
          </a:xfrm>
          <a:prstGeom prst="rect">
            <a:avLst/>
          </a:prstGeom>
          <a:solidFill>
            <a:srgbClr val="0E9AA7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it-CH" sz="6000" dirty="0">
                <a:solidFill>
                  <a:sysClr val="windowText" lastClr="000000"/>
                </a:solidFill>
                <a:ea typeface="Trebuchet MS"/>
                <a:cs typeface="Trebuchet MS"/>
                <a:sym typeface="Trebuchet MS"/>
              </a:rPr>
              <a:t>30 SIGARETTE</a:t>
            </a:r>
            <a:endParaRPr sz="6000" dirty="0">
              <a:solidFill>
                <a:sysClr val="windowText" lastClr="000000"/>
              </a:solidFill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" name="Google Shape;1142;p38">
            <a:extLst>
              <a:ext uri="{FF2B5EF4-FFF2-40B4-BE49-F238E27FC236}">
                <a16:creationId xmlns:a16="http://schemas.microsoft.com/office/drawing/2014/main" id="{DEA7D354-2951-BF2B-AE62-3D991C486E4B}"/>
              </a:ext>
            </a:extLst>
          </p:cNvPr>
          <p:cNvGrpSpPr/>
          <p:nvPr/>
        </p:nvGrpSpPr>
        <p:grpSpPr>
          <a:xfrm>
            <a:off x="-1193136" y="2763635"/>
            <a:ext cx="5637091" cy="4010534"/>
            <a:chOff x="6338375" y="4316246"/>
            <a:chExt cx="5637091" cy="4010534"/>
          </a:xfrm>
        </p:grpSpPr>
        <p:sp>
          <p:nvSpPr>
            <p:cNvPr id="5" name="Google Shape;1143;p38">
              <a:extLst>
                <a:ext uri="{FF2B5EF4-FFF2-40B4-BE49-F238E27FC236}">
                  <a16:creationId xmlns:a16="http://schemas.microsoft.com/office/drawing/2014/main" id="{D87A53D1-1F68-7FBC-EE87-7EC78872D037}"/>
                </a:ext>
              </a:extLst>
            </p:cNvPr>
            <p:cNvSpPr/>
            <p:nvPr/>
          </p:nvSpPr>
          <p:spPr>
            <a:xfrm>
              <a:off x="9134386" y="6147460"/>
              <a:ext cx="2449830" cy="2179320"/>
            </a:xfrm>
            <a:custGeom>
              <a:avLst/>
              <a:gdLst/>
              <a:ahLst/>
              <a:cxnLst/>
              <a:rect l="l" t="t" r="r" b="b"/>
              <a:pathLst>
                <a:path w="2449829" h="2179320" extrusionOk="0">
                  <a:moveTo>
                    <a:pt x="2321547" y="1467713"/>
                  </a:moveTo>
                  <a:lnTo>
                    <a:pt x="2319705" y="1425194"/>
                  </a:lnTo>
                  <a:lnTo>
                    <a:pt x="2312225" y="1384947"/>
                  </a:lnTo>
                  <a:lnTo>
                    <a:pt x="2214334" y="1327619"/>
                  </a:lnTo>
                  <a:lnTo>
                    <a:pt x="2077618" y="1494243"/>
                  </a:lnTo>
                  <a:lnTo>
                    <a:pt x="1956028" y="1717154"/>
                  </a:lnTo>
                  <a:lnTo>
                    <a:pt x="1903501" y="1828711"/>
                  </a:lnTo>
                  <a:lnTo>
                    <a:pt x="1884286" y="1747024"/>
                  </a:lnTo>
                  <a:lnTo>
                    <a:pt x="1821967" y="1556410"/>
                  </a:lnTo>
                  <a:lnTo>
                    <a:pt x="1709597" y="1338567"/>
                  </a:lnTo>
                  <a:lnTo>
                    <a:pt x="1540217" y="1175181"/>
                  </a:lnTo>
                  <a:lnTo>
                    <a:pt x="1277454" y="1111478"/>
                  </a:lnTo>
                  <a:lnTo>
                    <a:pt x="959700" y="1112939"/>
                  </a:lnTo>
                  <a:lnTo>
                    <a:pt x="692010" y="1141628"/>
                  </a:lnTo>
                  <a:lnTo>
                    <a:pt x="579437" y="1159624"/>
                  </a:lnTo>
                  <a:lnTo>
                    <a:pt x="481025" y="1636293"/>
                  </a:lnTo>
                  <a:lnTo>
                    <a:pt x="588759" y="1608912"/>
                  </a:lnTo>
                  <a:lnTo>
                    <a:pt x="841108" y="1556791"/>
                  </a:lnTo>
                  <a:lnTo>
                    <a:pt x="1131760" y="1524889"/>
                  </a:lnTo>
                  <a:lnTo>
                    <a:pt x="1354416" y="1558201"/>
                  </a:lnTo>
                  <a:lnTo>
                    <a:pt x="1387475" y="1578203"/>
                  </a:lnTo>
                  <a:lnTo>
                    <a:pt x="1422196" y="1603870"/>
                  </a:lnTo>
                  <a:lnTo>
                    <a:pt x="1458252" y="1634464"/>
                  </a:lnTo>
                  <a:lnTo>
                    <a:pt x="1495259" y="1669275"/>
                  </a:lnTo>
                  <a:lnTo>
                    <a:pt x="1532877" y="1707616"/>
                  </a:lnTo>
                  <a:lnTo>
                    <a:pt x="1570736" y="1748764"/>
                  </a:lnTo>
                  <a:lnTo>
                    <a:pt x="1608493" y="1792008"/>
                  </a:lnTo>
                  <a:lnTo>
                    <a:pt x="1645780" y="1836635"/>
                  </a:lnTo>
                  <a:lnTo>
                    <a:pt x="1682242" y="1881936"/>
                  </a:lnTo>
                  <a:lnTo>
                    <a:pt x="1717522" y="1927199"/>
                  </a:lnTo>
                  <a:lnTo>
                    <a:pt x="1751266" y="1971725"/>
                  </a:lnTo>
                  <a:lnTo>
                    <a:pt x="1783105" y="2014791"/>
                  </a:lnTo>
                  <a:lnTo>
                    <a:pt x="1812709" y="2055698"/>
                  </a:lnTo>
                  <a:lnTo>
                    <a:pt x="1839683" y="2093734"/>
                  </a:lnTo>
                  <a:lnTo>
                    <a:pt x="1863699" y="2128177"/>
                  </a:lnTo>
                  <a:lnTo>
                    <a:pt x="1884400" y="2158339"/>
                  </a:lnTo>
                  <a:lnTo>
                    <a:pt x="1900682" y="2172398"/>
                  </a:lnTo>
                  <a:lnTo>
                    <a:pt x="1915668" y="2178901"/>
                  </a:lnTo>
                  <a:lnTo>
                    <a:pt x="1931276" y="2178850"/>
                  </a:lnTo>
                  <a:lnTo>
                    <a:pt x="1949450" y="2173300"/>
                  </a:lnTo>
                  <a:lnTo>
                    <a:pt x="1990547" y="2140801"/>
                  </a:lnTo>
                  <a:lnTo>
                    <a:pt x="2030018" y="2092032"/>
                  </a:lnTo>
                  <a:lnTo>
                    <a:pt x="2055571" y="2057044"/>
                  </a:lnTo>
                  <a:lnTo>
                    <a:pt x="2082355" y="2019058"/>
                  </a:lnTo>
                  <a:lnTo>
                    <a:pt x="2109889" y="1978482"/>
                  </a:lnTo>
                  <a:lnTo>
                    <a:pt x="2137689" y="1935683"/>
                  </a:lnTo>
                  <a:lnTo>
                    <a:pt x="2165248" y="1891017"/>
                  </a:lnTo>
                  <a:lnTo>
                    <a:pt x="2192083" y="1844890"/>
                  </a:lnTo>
                  <a:lnTo>
                    <a:pt x="2217686" y="1797646"/>
                  </a:lnTo>
                  <a:lnTo>
                    <a:pt x="2241588" y="1749691"/>
                  </a:lnTo>
                  <a:lnTo>
                    <a:pt x="2263292" y="1701368"/>
                  </a:lnTo>
                  <a:lnTo>
                    <a:pt x="2282304" y="1653082"/>
                  </a:lnTo>
                  <a:lnTo>
                    <a:pt x="2298115" y="1605203"/>
                  </a:lnTo>
                  <a:lnTo>
                    <a:pt x="2310269" y="1558099"/>
                  </a:lnTo>
                  <a:lnTo>
                    <a:pt x="2318232" y="1512138"/>
                  </a:lnTo>
                  <a:lnTo>
                    <a:pt x="2321547" y="1467713"/>
                  </a:lnTo>
                  <a:close/>
                </a:path>
                <a:path w="2449829" h="2179320" extrusionOk="0">
                  <a:moveTo>
                    <a:pt x="2449258" y="720318"/>
                  </a:moveTo>
                  <a:lnTo>
                    <a:pt x="1419987" y="230708"/>
                  </a:lnTo>
                  <a:lnTo>
                    <a:pt x="649897" y="30988"/>
                  </a:lnTo>
                  <a:lnTo>
                    <a:pt x="167170" y="0"/>
                  </a:lnTo>
                  <a:lnTo>
                    <a:pt x="0" y="16598"/>
                  </a:lnTo>
                  <a:lnTo>
                    <a:pt x="104673" y="317868"/>
                  </a:lnTo>
                  <a:lnTo>
                    <a:pt x="899007" y="499833"/>
                  </a:lnTo>
                  <a:lnTo>
                    <a:pt x="1574609" y="761961"/>
                  </a:lnTo>
                  <a:lnTo>
                    <a:pt x="2044077" y="997508"/>
                  </a:lnTo>
                  <a:lnTo>
                    <a:pt x="2219985" y="1099756"/>
                  </a:lnTo>
                  <a:lnTo>
                    <a:pt x="2449258" y="72031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Google Shape;1144;p38">
              <a:extLst>
                <a:ext uri="{FF2B5EF4-FFF2-40B4-BE49-F238E27FC236}">
                  <a16:creationId xmlns:a16="http://schemas.microsoft.com/office/drawing/2014/main" id="{B935C314-9064-E5E0-A1C3-DD4F824CF4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8375" y="4579919"/>
              <a:ext cx="4406813" cy="3554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145;p38">
              <a:extLst>
                <a:ext uri="{FF2B5EF4-FFF2-40B4-BE49-F238E27FC236}">
                  <a16:creationId xmlns:a16="http://schemas.microsoft.com/office/drawing/2014/main" id="{ACE2238A-BAFB-739D-6A22-F1278E9771C8}"/>
                </a:ext>
              </a:extLst>
            </p:cNvPr>
            <p:cNvSpPr/>
            <p:nvPr/>
          </p:nvSpPr>
          <p:spPr>
            <a:xfrm>
              <a:off x="11356976" y="6861282"/>
              <a:ext cx="618490" cy="631825"/>
            </a:xfrm>
            <a:custGeom>
              <a:avLst/>
              <a:gdLst/>
              <a:ahLst/>
              <a:cxnLst/>
              <a:rect l="l" t="t" r="r" b="b"/>
              <a:pathLst>
                <a:path w="618490" h="631825" extrusionOk="0">
                  <a:moveTo>
                    <a:pt x="216635" y="631347"/>
                  </a:moveTo>
                  <a:lnTo>
                    <a:pt x="147541" y="617655"/>
                  </a:lnTo>
                  <a:lnTo>
                    <a:pt x="94938" y="571863"/>
                  </a:lnTo>
                  <a:lnTo>
                    <a:pt x="56968" y="511731"/>
                  </a:lnTo>
                  <a:lnTo>
                    <a:pt x="25330" y="444112"/>
                  </a:lnTo>
                  <a:lnTo>
                    <a:pt x="0" y="373880"/>
                  </a:lnTo>
                  <a:lnTo>
                    <a:pt x="3651" y="351915"/>
                  </a:lnTo>
                  <a:lnTo>
                    <a:pt x="708" y="250776"/>
                  </a:lnTo>
                  <a:lnTo>
                    <a:pt x="4355" y="228815"/>
                  </a:lnTo>
                  <a:lnTo>
                    <a:pt x="26081" y="191323"/>
                  </a:lnTo>
                  <a:lnTo>
                    <a:pt x="44920" y="152301"/>
                  </a:lnTo>
                  <a:lnTo>
                    <a:pt x="60772" y="111977"/>
                  </a:lnTo>
                  <a:lnTo>
                    <a:pt x="73539" y="70579"/>
                  </a:lnTo>
                  <a:lnTo>
                    <a:pt x="78423" y="53125"/>
                  </a:lnTo>
                  <a:lnTo>
                    <a:pt x="84704" y="36129"/>
                  </a:lnTo>
                  <a:lnTo>
                    <a:pt x="115009" y="5805"/>
                  </a:lnTo>
                  <a:lnTo>
                    <a:pt x="190519" y="0"/>
                  </a:lnTo>
                  <a:lnTo>
                    <a:pt x="238153" y="2665"/>
                  </a:lnTo>
                  <a:lnTo>
                    <a:pt x="285431" y="9077"/>
                  </a:lnTo>
                  <a:lnTo>
                    <a:pt x="332072" y="19150"/>
                  </a:lnTo>
                  <a:lnTo>
                    <a:pt x="377794" y="32802"/>
                  </a:lnTo>
                  <a:lnTo>
                    <a:pt x="422316" y="49947"/>
                  </a:lnTo>
                  <a:lnTo>
                    <a:pt x="465356" y="70503"/>
                  </a:lnTo>
                  <a:lnTo>
                    <a:pt x="506633" y="94384"/>
                  </a:lnTo>
                  <a:lnTo>
                    <a:pt x="545866" y="121508"/>
                  </a:lnTo>
                  <a:lnTo>
                    <a:pt x="577742" y="149611"/>
                  </a:lnTo>
                  <a:lnTo>
                    <a:pt x="603691" y="183089"/>
                  </a:lnTo>
                  <a:lnTo>
                    <a:pt x="618148" y="220148"/>
                  </a:lnTo>
                  <a:lnTo>
                    <a:pt x="615552" y="258993"/>
                  </a:lnTo>
                  <a:lnTo>
                    <a:pt x="600203" y="285366"/>
                  </a:lnTo>
                  <a:lnTo>
                    <a:pt x="576133" y="304588"/>
                  </a:lnTo>
                  <a:lnTo>
                    <a:pt x="546675" y="316245"/>
                  </a:lnTo>
                  <a:lnTo>
                    <a:pt x="515160" y="319920"/>
                  </a:lnTo>
                  <a:lnTo>
                    <a:pt x="484171" y="316470"/>
                  </a:lnTo>
                  <a:lnTo>
                    <a:pt x="454014" y="308149"/>
                  </a:lnTo>
                  <a:lnTo>
                    <a:pt x="424590" y="296627"/>
                  </a:lnTo>
                  <a:lnTo>
                    <a:pt x="395800" y="283571"/>
                  </a:lnTo>
                  <a:lnTo>
                    <a:pt x="458463" y="342581"/>
                  </a:lnTo>
                  <a:lnTo>
                    <a:pt x="489855" y="373867"/>
                  </a:lnTo>
                  <a:lnTo>
                    <a:pt x="515566" y="409490"/>
                  </a:lnTo>
                  <a:lnTo>
                    <a:pt x="528341" y="451847"/>
                  </a:lnTo>
                  <a:lnTo>
                    <a:pt x="527396" y="473665"/>
                  </a:lnTo>
                  <a:lnTo>
                    <a:pt x="520392" y="494240"/>
                  </a:lnTo>
                  <a:lnTo>
                    <a:pt x="500536" y="517319"/>
                  </a:lnTo>
                  <a:lnTo>
                    <a:pt x="472959" y="531123"/>
                  </a:lnTo>
                  <a:lnTo>
                    <a:pt x="441336" y="536295"/>
                  </a:lnTo>
                  <a:lnTo>
                    <a:pt x="409346" y="533477"/>
                  </a:lnTo>
                  <a:lnTo>
                    <a:pt x="364087" y="517555"/>
                  </a:lnTo>
                  <a:lnTo>
                    <a:pt x="322930" y="492355"/>
                  </a:lnTo>
                  <a:lnTo>
                    <a:pt x="284950" y="461213"/>
                  </a:lnTo>
                  <a:lnTo>
                    <a:pt x="249223" y="427466"/>
                  </a:lnTo>
                  <a:lnTo>
                    <a:pt x="272567" y="469817"/>
                  </a:lnTo>
                  <a:lnTo>
                    <a:pt x="289216" y="515106"/>
                  </a:lnTo>
                  <a:lnTo>
                    <a:pt x="292627" y="559717"/>
                  </a:lnTo>
                  <a:lnTo>
                    <a:pt x="276258" y="600036"/>
                  </a:lnTo>
                  <a:lnTo>
                    <a:pt x="249841" y="621742"/>
                  </a:lnTo>
                  <a:lnTo>
                    <a:pt x="216635" y="631347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46;p38">
              <a:extLst>
                <a:ext uri="{FF2B5EF4-FFF2-40B4-BE49-F238E27FC236}">
                  <a16:creationId xmlns:a16="http://schemas.microsoft.com/office/drawing/2014/main" id="{4A14F168-DC48-DE49-4EFF-6FA3D3A5C344}"/>
                </a:ext>
              </a:extLst>
            </p:cNvPr>
            <p:cNvSpPr/>
            <p:nvPr/>
          </p:nvSpPr>
          <p:spPr>
            <a:xfrm>
              <a:off x="6811416" y="4316246"/>
              <a:ext cx="4076065" cy="1073785"/>
            </a:xfrm>
            <a:custGeom>
              <a:avLst/>
              <a:gdLst/>
              <a:ahLst/>
              <a:cxnLst/>
              <a:rect l="l" t="t" r="r" b="b"/>
              <a:pathLst>
                <a:path w="4076065" h="1073785" extrusionOk="0">
                  <a:moveTo>
                    <a:pt x="2219236" y="53098"/>
                  </a:moveTo>
                  <a:lnTo>
                    <a:pt x="1951228" y="26060"/>
                  </a:lnTo>
                  <a:lnTo>
                    <a:pt x="1319618" y="0"/>
                  </a:lnTo>
                  <a:lnTo>
                    <a:pt x="583006" y="57454"/>
                  </a:lnTo>
                  <a:lnTo>
                    <a:pt x="0" y="280962"/>
                  </a:lnTo>
                  <a:lnTo>
                    <a:pt x="146964" y="235153"/>
                  </a:lnTo>
                  <a:lnTo>
                    <a:pt x="576846" y="139827"/>
                  </a:lnTo>
                  <a:lnTo>
                    <a:pt x="1273111" y="58102"/>
                  </a:lnTo>
                  <a:lnTo>
                    <a:pt x="2219236" y="53098"/>
                  </a:lnTo>
                  <a:close/>
                </a:path>
                <a:path w="4076065" h="1073785" extrusionOk="0">
                  <a:moveTo>
                    <a:pt x="4075493" y="871385"/>
                  </a:moveTo>
                  <a:lnTo>
                    <a:pt x="4033380" y="687844"/>
                  </a:lnTo>
                  <a:lnTo>
                    <a:pt x="3839591" y="607250"/>
                  </a:lnTo>
                  <a:lnTo>
                    <a:pt x="3626358" y="588810"/>
                  </a:lnTo>
                  <a:lnTo>
                    <a:pt x="3525901" y="591731"/>
                  </a:lnTo>
                  <a:lnTo>
                    <a:pt x="3593147" y="592861"/>
                  </a:lnTo>
                  <a:lnTo>
                    <a:pt x="3744963" y="616331"/>
                  </a:lnTo>
                  <a:lnTo>
                    <a:pt x="3906520" y="692238"/>
                  </a:lnTo>
                  <a:lnTo>
                    <a:pt x="4002938" y="850684"/>
                  </a:lnTo>
                  <a:lnTo>
                    <a:pt x="3658603" y="996175"/>
                  </a:lnTo>
                  <a:lnTo>
                    <a:pt x="2850515" y="1043597"/>
                  </a:lnTo>
                  <a:lnTo>
                    <a:pt x="2032723" y="1038580"/>
                  </a:lnTo>
                  <a:lnTo>
                    <a:pt x="1659229" y="1026769"/>
                  </a:lnTo>
                  <a:lnTo>
                    <a:pt x="2022195" y="1049108"/>
                  </a:lnTo>
                  <a:lnTo>
                    <a:pt x="2828467" y="1073378"/>
                  </a:lnTo>
                  <a:lnTo>
                    <a:pt x="3654196" y="1035507"/>
                  </a:lnTo>
                  <a:lnTo>
                    <a:pt x="4075493" y="87138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6A419177-B8C6-E379-5F4E-110D253F5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825" y="0"/>
            <a:ext cx="1996515" cy="538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6042536" y="556193"/>
            <a:ext cx="5094038" cy="22552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400" b="1" dirty="0" err="1">
                <a:solidFill>
                  <a:schemeClr val="bg1"/>
                </a:solidFill>
                <a:latin typeface="+mn-lt"/>
              </a:rPr>
              <a:t>Quali</a:t>
            </a:r>
            <a:r>
              <a:rPr lang="de-CH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CH" sz="4400" b="1" dirty="0" err="1">
                <a:solidFill>
                  <a:schemeClr val="bg1"/>
                </a:solidFill>
                <a:latin typeface="+mn-lt"/>
              </a:rPr>
              <a:t>sono</a:t>
            </a:r>
            <a:r>
              <a:rPr lang="de-CH" sz="4400" b="1" dirty="0">
                <a:solidFill>
                  <a:schemeClr val="bg1"/>
                </a:solidFill>
                <a:latin typeface="+mn-lt"/>
              </a:rPr>
              <a:t> le </a:t>
            </a:r>
            <a:r>
              <a:rPr lang="de-CH" sz="4400" b="1" dirty="0" err="1">
                <a:solidFill>
                  <a:schemeClr val="bg1"/>
                </a:solidFill>
                <a:latin typeface="+mn-lt"/>
              </a:rPr>
              <a:t>possibili</a:t>
            </a:r>
            <a:r>
              <a:rPr lang="de-CH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CH" sz="4400" b="1" dirty="0" err="1">
                <a:solidFill>
                  <a:schemeClr val="bg1"/>
                </a:solidFill>
                <a:latin typeface="+mn-lt"/>
              </a:rPr>
              <a:t>conseguenze</a:t>
            </a:r>
            <a:r>
              <a:rPr lang="de-CH" sz="4400" b="1" dirty="0">
                <a:solidFill>
                  <a:schemeClr val="bg1"/>
                </a:solidFill>
                <a:latin typeface="+mn-lt"/>
              </a:rPr>
              <a:t> del </a:t>
            </a:r>
            <a:r>
              <a:rPr lang="de-CH" sz="4400" b="1" dirty="0" err="1">
                <a:solidFill>
                  <a:schemeClr val="bg1"/>
                </a:solidFill>
                <a:latin typeface="+mn-lt"/>
              </a:rPr>
              <a:t>consumo</a:t>
            </a:r>
            <a:r>
              <a:rPr lang="de-CH" sz="4400" b="1" dirty="0">
                <a:solidFill>
                  <a:schemeClr val="bg1"/>
                </a:solidFill>
                <a:latin typeface="+mn-lt"/>
              </a:rPr>
              <a:t> di </a:t>
            </a:r>
            <a:r>
              <a:rPr lang="de-CH" sz="4400" b="1" dirty="0" err="1">
                <a:solidFill>
                  <a:schemeClr val="bg1"/>
                </a:solidFill>
                <a:latin typeface="+mn-lt"/>
              </a:rPr>
              <a:t>tabacco</a:t>
            </a:r>
            <a:r>
              <a:rPr lang="de-CH" sz="4400" b="1" dirty="0">
                <a:solidFill>
                  <a:schemeClr val="bg1"/>
                </a:solidFill>
                <a:latin typeface="+mn-lt"/>
              </a:rPr>
              <a:t> e </a:t>
            </a:r>
            <a:r>
              <a:rPr lang="de-CH" sz="4400" b="1" dirty="0" err="1">
                <a:solidFill>
                  <a:schemeClr val="bg1"/>
                </a:solidFill>
                <a:latin typeface="+mn-lt"/>
              </a:rPr>
              <a:t>nicotina</a:t>
            </a:r>
            <a:r>
              <a:rPr lang="de-CH" sz="4400" b="1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pic>
        <p:nvPicPr>
          <p:cNvPr id="3" name="Picture 2" descr="A picture containing child art&#10;&#10;Description automatically generated">
            <a:extLst>
              <a:ext uri="{FF2B5EF4-FFF2-40B4-BE49-F238E27FC236}">
                <a16:creationId xmlns:a16="http://schemas.microsoft.com/office/drawing/2014/main" id="{0A3B1E51-E1D2-D97D-D413-89C9E4B3D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45" y="1912416"/>
            <a:ext cx="4900507" cy="4945584"/>
          </a:xfrm>
          <a:prstGeom prst="rect">
            <a:avLst/>
          </a:prstGeom>
        </p:spPr>
      </p:pic>
      <p:pic>
        <p:nvPicPr>
          <p:cNvPr id="2" name="Google Shape;164;p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99A947F-B54A-F5BE-9891-2DB191F68EB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-1" b="6280"/>
          <a:stretch/>
        </p:blipFill>
        <p:spPr>
          <a:xfrm>
            <a:off x="0" y="-20"/>
            <a:ext cx="4646726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29;p10">
            <a:extLst>
              <a:ext uri="{FF2B5EF4-FFF2-40B4-BE49-F238E27FC236}">
                <a16:creationId xmlns:a16="http://schemas.microsoft.com/office/drawing/2014/main" id="{45F19EE9-A263-86AA-11AF-A19020EE25B7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2297223">
            <a:off x="10902111" y="3224116"/>
            <a:ext cx="727833" cy="10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9;p10">
            <a:extLst>
              <a:ext uri="{FF2B5EF4-FFF2-40B4-BE49-F238E27FC236}">
                <a16:creationId xmlns:a16="http://schemas.microsoft.com/office/drawing/2014/main" id="{9FA6CB2D-CDD9-3B4B-2384-36E405A2ABCF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408741" y="2811439"/>
            <a:ext cx="727833" cy="10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9;p10">
            <a:extLst>
              <a:ext uri="{FF2B5EF4-FFF2-40B4-BE49-F238E27FC236}">
                <a16:creationId xmlns:a16="http://schemas.microsoft.com/office/drawing/2014/main" id="{FBF237AD-F511-DFE7-9575-771F604F6D9A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18809438">
            <a:off x="9720699" y="2811438"/>
            <a:ext cx="727833" cy="10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A483506B-DCD3-44E2-D98D-7B51363D0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402" y="6099532"/>
            <a:ext cx="1996515" cy="53814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B1D5ABE-082C-1C1D-83E2-CCF55C832429}"/>
              </a:ext>
            </a:extLst>
          </p:cNvPr>
          <p:cNvSpPr txBox="1"/>
          <p:nvPr/>
        </p:nvSpPr>
        <p:spPr>
          <a:xfrm>
            <a:off x="122083" y="6637676"/>
            <a:ext cx="1905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500" dirty="0"/>
              <a:t>Fonte: Progetto «Questa non me la fumo»</a:t>
            </a:r>
          </a:p>
        </p:txBody>
      </p:sp>
    </p:spTree>
    <p:extLst>
      <p:ext uri="{BB962C8B-B14F-4D97-AF65-F5344CB8AC3E}">
        <p14:creationId xmlns:p14="http://schemas.microsoft.com/office/powerpoint/2010/main" val="257600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attern, art, motif, symmetry&#10;&#10;Description automatically generated">
            <a:extLst>
              <a:ext uri="{FF2B5EF4-FFF2-40B4-BE49-F238E27FC236}">
                <a16:creationId xmlns:a16="http://schemas.microsoft.com/office/drawing/2014/main" id="{88EE77C2-D5CC-DD6B-2F61-EAFD4890A2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4083A-1BD9-FFF3-7D0C-5A5F9F8F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681"/>
            <a:ext cx="10515600" cy="1325563"/>
          </a:xfrm>
        </p:spPr>
        <p:txBody>
          <a:bodyPr/>
          <a:lstStyle/>
          <a:p>
            <a:r>
              <a:rPr lang="de-CH" b="1" dirty="0">
                <a:solidFill>
                  <a:srgbClr val="0799A7"/>
                </a:solidFill>
                <a:latin typeface="+mn-lt"/>
              </a:rPr>
              <a:t>Come </a:t>
            </a:r>
            <a:r>
              <a:rPr lang="de-CH" b="1" dirty="0" err="1">
                <a:solidFill>
                  <a:srgbClr val="0799A7"/>
                </a:solidFill>
                <a:latin typeface="+mn-lt"/>
              </a:rPr>
              <a:t>possiamo</a:t>
            </a:r>
            <a:r>
              <a:rPr lang="de-CH" b="1" dirty="0">
                <a:solidFill>
                  <a:srgbClr val="0799A7"/>
                </a:solidFill>
                <a:latin typeface="+mn-lt"/>
              </a:rPr>
              <a:t> </a:t>
            </a:r>
            <a:r>
              <a:rPr lang="de-CH" b="1" dirty="0" err="1">
                <a:solidFill>
                  <a:srgbClr val="0799A7"/>
                </a:solidFill>
                <a:latin typeface="+mn-lt"/>
              </a:rPr>
              <a:t>proteggerci</a:t>
            </a:r>
            <a:r>
              <a:rPr lang="de-CH" b="1" dirty="0">
                <a:solidFill>
                  <a:srgbClr val="0799A7"/>
                </a:solidFill>
                <a:latin typeface="+mn-lt"/>
              </a:rPr>
              <a:t> da </a:t>
            </a:r>
            <a:r>
              <a:rPr lang="de-CH" b="1" dirty="0" err="1">
                <a:solidFill>
                  <a:srgbClr val="0799A7"/>
                </a:solidFill>
                <a:latin typeface="+mn-lt"/>
              </a:rPr>
              <a:t>questi</a:t>
            </a:r>
            <a:r>
              <a:rPr lang="de-CH" b="1" dirty="0">
                <a:solidFill>
                  <a:srgbClr val="0799A7"/>
                </a:solidFill>
                <a:latin typeface="+mn-lt"/>
              </a:rPr>
              <a:t> </a:t>
            </a:r>
            <a:r>
              <a:rPr lang="de-CH" b="1" dirty="0" err="1">
                <a:solidFill>
                  <a:srgbClr val="0799A7"/>
                </a:solidFill>
                <a:latin typeface="+mn-lt"/>
              </a:rPr>
              <a:t>rischi</a:t>
            </a:r>
            <a:r>
              <a:rPr lang="de-CH" b="1" dirty="0">
                <a:solidFill>
                  <a:srgbClr val="0799A7"/>
                </a:solidFill>
                <a:latin typeface="+mn-lt"/>
              </a:rPr>
              <a:t>?</a:t>
            </a:r>
          </a:p>
        </p:txBody>
      </p:sp>
      <p:pic>
        <p:nvPicPr>
          <p:cNvPr id="4" name="Google Shape;892;p33">
            <a:extLst>
              <a:ext uri="{FF2B5EF4-FFF2-40B4-BE49-F238E27FC236}">
                <a16:creationId xmlns:a16="http://schemas.microsoft.com/office/drawing/2014/main" id="{C74D0BD6-98F4-88FB-CA72-9C7437664D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3316" y="2776205"/>
            <a:ext cx="2432270" cy="185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69;p33">
            <a:extLst>
              <a:ext uri="{FF2B5EF4-FFF2-40B4-BE49-F238E27FC236}">
                <a16:creationId xmlns:a16="http://schemas.microsoft.com/office/drawing/2014/main" id="{52D018F6-6B79-76AB-0731-21E64FA4D0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9916" y="3429000"/>
            <a:ext cx="3437537" cy="27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B538FFC7-923B-D1B4-C70B-29A47FAE5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attern, art, motif, symmetry&#10;&#10;Description automatically generated">
            <a:extLst>
              <a:ext uri="{FF2B5EF4-FFF2-40B4-BE49-F238E27FC236}">
                <a16:creationId xmlns:a16="http://schemas.microsoft.com/office/drawing/2014/main" id="{88EE77C2-D5CC-DD6B-2F61-EAFD4890A2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7" name="Google Shape;1476;p48">
            <a:extLst>
              <a:ext uri="{FF2B5EF4-FFF2-40B4-BE49-F238E27FC236}">
                <a16:creationId xmlns:a16="http://schemas.microsoft.com/office/drawing/2014/main" id="{B3B269DC-2C8B-76D1-C8F3-0C1A399B6F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316" y="311261"/>
            <a:ext cx="2389006" cy="25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77;p48">
            <a:extLst>
              <a:ext uri="{FF2B5EF4-FFF2-40B4-BE49-F238E27FC236}">
                <a16:creationId xmlns:a16="http://schemas.microsoft.com/office/drawing/2014/main" id="{50C2031F-0700-FAA1-54A4-F4D00434FB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6561" y="792401"/>
            <a:ext cx="2217728" cy="194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umetto 4 2">
            <a:extLst>
              <a:ext uri="{FF2B5EF4-FFF2-40B4-BE49-F238E27FC236}">
                <a16:creationId xmlns:a16="http://schemas.microsoft.com/office/drawing/2014/main" id="{8660C3EF-FF67-4D08-D956-D22529071260}"/>
              </a:ext>
            </a:extLst>
          </p:cNvPr>
          <p:cNvSpPr/>
          <p:nvPr/>
        </p:nvSpPr>
        <p:spPr>
          <a:xfrm>
            <a:off x="6338462" y="1574816"/>
            <a:ext cx="2519362" cy="1152525"/>
          </a:xfrm>
          <a:prstGeom prst="cloudCallout">
            <a:avLst>
              <a:gd name="adj1" fmla="val -44517"/>
              <a:gd name="adj2" fmla="val 65807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CH" dirty="0">
                <a:solidFill>
                  <a:sysClr val="windowText" lastClr="000000"/>
                </a:solidFill>
              </a:rPr>
              <a:t>esprimere i propri sentimenti</a:t>
            </a:r>
          </a:p>
        </p:txBody>
      </p:sp>
      <p:sp>
        <p:nvSpPr>
          <p:cNvPr id="11" name="Fumetto 4 6">
            <a:extLst>
              <a:ext uri="{FF2B5EF4-FFF2-40B4-BE49-F238E27FC236}">
                <a16:creationId xmlns:a16="http://schemas.microsoft.com/office/drawing/2014/main" id="{1B25B484-7AC9-5E36-ADEA-F49841996170}"/>
              </a:ext>
            </a:extLst>
          </p:cNvPr>
          <p:cNvSpPr/>
          <p:nvPr/>
        </p:nvSpPr>
        <p:spPr>
          <a:xfrm>
            <a:off x="7346524" y="2727340"/>
            <a:ext cx="2159000" cy="1150938"/>
          </a:xfrm>
          <a:prstGeom prst="cloudCallout">
            <a:avLst>
              <a:gd name="adj1" fmla="val -80546"/>
              <a:gd name="adj2" fmla="val 17306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CH" dirty="0">
                <a:solidFill>
                  <a:sysClr val="windowText" lastClr="000000"/>
                </a:solidFill>
                <a:ea typeface="ＭＳ Ｐゴシック" pitchFamily="34" charset="-128"/>
              </a:rPr>
              <a:t>Stima di sé</a:t>
            </a:r>
          </a:p>
        </p:txBody>
      </p:sp>
      <p:sp>
        <p:nvSpPr>
          <p:cNvPr id="12" name="Fumetto 4 8">
            <a:extLst>
              <a:ext uri="{FF2B5EF4-FFF2-40B4-BE49-F238E27FC236}">
                <a16:creationId xmlns:a16="http://schemas.microsoft.com/office/drawing/2014/main" id="{9C81A933-BA13-C13B-946E-B4434C2140F3}"/>
              </a:ext>
            </a:extLst>
          </p:cNvPr>
          <p:cNvSpPr/>
          <p:nvPr/>
        </p:nvSpPr>
        <p:spPr>
          <a:xfrm>
            <a:off x="6695649" y="3965591"/>
            <a:ext cx="1804988" cy="892175"/>
          </a:xfrm>
          <a:prstGeom prst="cloudCallout">
            <a:avLst>
              <a:gd name="adj1" fmla="val -56611"/>
              <a:gd name="adj2" fmla="val -63163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CH" dirty="0">
                <a:solidFill>
                  <a:sysClr val="windowText" lastClr="000000"/>
                </a:solidFill>
              </a:rPr>
              <a:t>Saper dire di NO!!!</a:t>
            </a:r>
          </a:p>
        </p:txBody>
      </p:sp>
      <p:sp>
        <p:nvSpPr>
          <p:cNvPr id="13" name="Fumetto 4 9">
            <a:extLst>
              <a:ext uri="{FF2B5EF4-FFF2-40B4-BE49-F238E27FC236}">
                <a16:creationId xmlns:a16="http://schemas.microsoft.com/office/drawing/2014/main" id="{1B34A80F-601D-D300-9837-55D39C2CAA75}"/>
              </a:ext>
            </a:extLst>
          </p:cNvPr>
          <p:cNvSpPr/>
          <p:nvPr/>
        </p:nvSpPr>
        <p:spPr>
          <a:xfrm>
            <a:off x="8783213" y="4548203"/>
            <a:ext cx="2016125" cy="965200"/>
          </a:xfrm>
          <a:prstGeom prst="cloudCallout">
            <a:avLst>
              <a:gd name="adj1" fmla="val -61524"/>
              <a:gd name="adj2" fmla="val -55243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CH" dirty="0">
                <a:solidFill>
                  <a:sysClr val="windowText" lastClr="000000"/>
                </a:solidFill>
              </a:rPr>
              <a:t>Saper accettare i NO!!!</a:t>
            </a:r>
          </a:p>
        </p:txBody>
      </p:sp>
      <p:sp>
        <p:nvSpPr>
          <p:cNvPr id="14" name="Fumetto 4 10">
            <a:extLst>
              <a:ext uri="{FF2B5EF4-FFF2-40B4-BE49-F238E27FC236}">
                <a16:creationId xmlns:a16="http://schemas.microsoft.com/office/drawing/2014/main" id="{60DD15CE-4B4A-75EE-D641-44C0860B4C61}"/>
              </a:ext>
            </a:extLst>
          </p:cNvPr>
          <p:cNvSpPr/>
          <p:nvPr/>
        </p:nvSpPr>
        <p:spPr>
          <a:xfrm>
            <a:off x="6049537" y="4937141"/>
            <a:ext cx="2030412" cy="1152525"/>
          </a:xfrm>
          <a:prstGeom prst="cloudCallout">
            <a:avLst>
              <a:gd name="adj1" fmla="val -37742"/>
              <a:gd name="adj2" fmla="val -107255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CH" dirty="0">
                <a:solidFill>
                  <a:sysClr val="windowText" lastClr="000000"/>
                </a:solidFill>
              </a:rPr>
              <a:t>Affrontare i conflitti</a:t>
            </a:r>
          </a:p>
        </p:txBody>
      </p:sp>
      <p:sp>
        <p:nvSpPr>
          <p:cNvPr id="15" name="Fumetto 4 11">
            <a:extLst>
              <a:ext uri="{FF2B5EF4-FFF2-40B4-BE49-F238E27FC236}">
                <a16:creationId xmlns:a16="http://schemas.microsoft.com/office/drawing/2014/main" id="{91B07740-6BA8-0363-8782-A1A76799C6B4}"/>
              </a:ext>
            </a:extLst>
          </p:cNvPr>
          <p:cNvSpPr/>
          <p:nvPr/>
        </p:nvSpPr>
        <p:spPr>
          <a:xfrm>
            <a:off x="4104849" y="5030804"/>
            <a:ext cx="1944688" cy="1152525"/>
          </a:xfrm>
          <a:prstGeom prst="cloudCallout">
            <a:avLst>
              <a:gd name="adj1" fmla="val 20805"/>
              <a:gd name="adj2" fmla="val -97334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CH" dirty="0">
                <a:solidFill>
                  <a:sysClr val="windowText" lastClr="000000"/>
                </a:solidFill>
              </a:rPr>
              <a:t>Mettere dei limiti</a:t>
            </a:r>
          </a:p>
        </p:txBody>
      </p:sp>
      <p:sp>
        <p:nvSpPr>
          <p:cNvPr id="16" name="Fumetto 4 12">
            <a:extLst>
              <a:ext uri="{FF2B5EF4-FFF2-40B4-BE49-F238E27FC236}">
                <a16:creationId xmlns:a16="http://schemas.microsoft.com/office/drawing/2014/main" id="{F56D81C3-6D27-5C24-D4BD-D2459D77F9C1}"/>
              </a:ext>
            </a:extLst>
          </p:cNvPr>
          <p:cNvSpPr/>
          <p:nvPr/>
        </p:nvSpPr>
        <p:spPr>
          <a:xfrm>
            <a:off x="2185562" y="4281504"/>
            <a:ext cx="2519362" cy="1152525"/>
          </a:xfrm>
          <a:prstGeom prst="cloudCallout">
            <a:avLst>
              <a:gd name="adj1" fmla="val 52234"/>
              <a:gd name="adj2" fmla="val -74186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CH" dirty="0">
                <a:solidFill>
                  <a:sysClr val="windowText" lastClr="000000"/>
                </a:solidFill>
              </a:rPr>
              <a:t>Saper affrontare le frustrazioni</a:t>
            </a:r>
          </a:p>
        </p:txBody>
      </p:sp>
      <p:sp>
        <p:nvSpPr>
          <p:cNvPr id="17" name="Fumetto 4 13">
            <a:extLst>
              <a:ext uri="{FF2B5EF4-FFF2-40B4-BE49-F238E27FC236}">
                <a16:creationId xmlns:a16="http://schemas.microsoft.com/office/drawing/2014/main" id="{4018BD94-3F38-4691-D396-528A4468BD42}"/>
              </a:ext>
            </a:extLst>
          </p:cNvPr>
          <p:cNvSpPr/>
          <p:nvPr/>
        </p:nvSpPr>
        <p:spPr>
          <a:xfrm>
            <a:off x="2139524" y="3303604"/>
            <a:ext cx="1835150" cy="930275"/>
          </a:xfrm>
          <a:prstGeom prst="cloudCallout">
            <a:avLst>
              <a:gd name="adj1" fmla="val 87623"/>
              <a:gd name="adj2" fmla="val -7255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CH" dirty="0">
                <a:solidFill>
                  <a:sysClr val="windowText" lastClr="000000"/>
                </a:solidFill>
              </a:rPr>
              <a:t>rinunciare</a:t>
            </a:r>
          </a:p>
        </p:txBody>
      </p:sp>
      <p:sp>
        <p:nvSpPr>
          <p:cNvPr id="18" name="Fumetto 4 14">
            <a:extLst>
              <a:ext uri="{FF2B5EF4-FFF2-40B4-BE49-F238E27FC236}">
                <a16:creationId xmlns:a16="http://schemas.microsoft.com/office/drawing/2014/main" id="{D525F722-01B8-E977-B025-AED33499A5E9}"/>
              </a:ext>
            </a:extLst>
          </p:cNvPr>
          <p:cNvSpPr/>
          <p:nvPr/>
        </p:nvSpPr>
        <p:spPr>
          <a:xfrm>
            <a:off x="2185562" y="2259029"/>
            <a:ext cx="2159000" cy="936625"/>
          </a:xfrm>
          <a:prstGeom prst="cloudCallout">
            <a:avLst>
              <a:gd name="adj1" fmla="val 64580"/>
              <a:gd name="adj2" fmla="val 56819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CH" dirty="0">
                <a:solidFill>
                  <a:sysClr val="windowText" lastClr="000000"/>
                </a:solidFill>
              </a:rPr>
              <a:t>Provare piacere</a:t>
            </a:r>
          </a:p>
        </p:txBody>
      </p:sp>
      <p:sp>
        <p:nvSpPr>
          <p:cNvPr id="19" name="Fumetto 4 15">
            <a:extLst>
              <a:ext uri="{FF2B5EF4-FFF2-40B4-BE49-F238E27FC236}">
                <a16:creationId xmlns:a16="http://schemas.microsoft.com/office/drawing/2014/main" id="{25DD57C6-12F3-6F10-9FF2-CA7E8828AEC5}"/>
              </a:ext>
            </a:extLst>
          </p:cNvPr>
          <p:cNvSpPr/>
          <p:nvPr/>
        </p:nvSpPr>
        <p:spPr>
          <a:xfrm>
            <a:off x="4138187" y="1325579"/>
            <a:ext cx="2019300" cy="962025"/>
          </a:xfrm>
          <a:prstGeom prst="cloudCallout">
            <a:avLst>
              <a:gd name="adj1" fmla="val 8091"/>
              <a:gd name="adj2" fmla="val 93709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CH" dirty="0">
                <a:solidFill>
                  <a:sysClr val="windowText" lastClr="000000"/>
                </a:solidFill>
              </a:rPr>
              <a:t>Saper comunicare</a:t>
            </a:r>
          </a:p>
        </p:txBody>
      </p:sp>
      <p:sp>
        <p:nvSpPr>
          <p:cNvPr id="20" name="Fumetto 4 16">
            <a:extLst>
              <a:ext uri="{FF2B5EF4-FFF2-40B4-BE49-F238E27FC236}">
                <a16:creationId xmlns:a16="http://schemas.microsoft.com/office/drawing/2014/main" id="{C8752EC0-C668-BB55-F9B4-BE85F0D90760}"/>
              </a:ext>
            </a:extLst>
          </p:cNvPr>
          <p:cNvSpPr/>
          <p:nvPr/>
        </p:nvSpPr>
        <p:spPr>
          <a:xfrm>
            <a:off x="2185562" y="355616"/>
            <a:ext cx="2266950" cy="981075"/>
          </a:xfrm>
          <a:prstGeom prst="cloudCallout">
            <a:avLst>
              <a:gd name="adj1" fmla="val 42828"/>
              <a:gd name="adj2" fmla="val 75541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CH" dirty="0">
                <a:solidFill>
                  <a:sysClr val="windowText" lastClr="000000"/>
                </a:solidFill>
              </a:rPr>
              <a:t>Saper chiedere aiuto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B57E60A-1CF2-21A5-FF07-DC9FA8E6CD73}"/>
              </a:ext>
            </a:extLst>
          </p:cNvPr>
          <p:cNvSpPr/>
          <p:nvPr/>
        </p:nvSpPr>
        <p:spPr>
          <a:xfrm>
            <a:off x="4681707" y="2710076"/>
            <a:ext cx="1944216" cy="1718882"/>
          </a:xfrm>
          <a:prstGeom prst="ellipse">
            <a:avLst/>
          </a:prstGeom>
          <a:solidFill>
            <a:srgbClr val="0799A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C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RISORSE</a:t>
            </a:r>
            <a:endParaRPr 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5A4EC226-D4C0-2BC6-C7B6-2C64E94B1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73" y="6090392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50" tmFilter="0, 0; .2, .5; .8, .5; 1, 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625" autoRev="1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625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250" tmFilter="0, 0; .2, .5; .8, .5; 1, 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625" autoRev="1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25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625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50" tmFilter="0, 0; .2, .5; .8, .5; 1, 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625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250" tmFilter="0, 0; .2, .5; .8, .5; 1, 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625" autoRev="1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50"/>
                            </p:stCondLst>
                            <p:childTnLst>
                              <p:par>
                                <p:cTn id="4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25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625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250" tmFilter="0, 0; .2, .5; .8, .5; 1, 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625" autoRev="1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750"/>
                            </p:stCondLst>
                            <p:childTnLst>
                              <p:par>
                                <p:cTn id="5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625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250" tmFilter="0, 0; .2, .5; .8, .5; 1, 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625" autoRev="1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250"/>
                            </p:stCondLst>
                            <p:childTnLst>
                              <p:par>
                                <p:cTn id="6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625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6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250" tmFilter="0, 0; .2, .5; .8, .5; 1, 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625" autoRev="1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750"/>
                            </p:stCondLst>
                            <p:childTnLst>
                              <p:par>
                                <p:cTn id="7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25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625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250" tmFilter="0, 0; .2, .5; .8, .5; 1, 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625" autoRev="1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250"/>
                            </p:stCondLst>
                            <p:childTnLst>
                              <p:par>
                                <p:cTn id="7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25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625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0"/>
                            </p:stCondLst>
                            <p:childTnLst>
                              <p:par>
                                <p:cTn id="8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250" tmFilter="0, 0; .2, .5; .8, .5; 1, 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625" autoRev="1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75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25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625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250" tmFilter="0, 0; .2, .5; .8, .5; 1, 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625" autoRev="1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250"/>
                            </p:stCondLst>
                            <p:childTnLst>
                              <p:par>
                                <p:cTn id="9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25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625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gradient&#10;&#10;Description automatically generated with low confidence">
            <a:extLst>
              <a:ext uri="{FF2B5EF4-FFF2-40B4-BE49-F238E27FC236}">
                <a16:creationId xmlns:a16="http://schemas.microsoft.com/office/drawing/2014/main" id="{0438C4D3-DE9A-5B82-754E-E753C0C7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D1535A20-A5E1-32A1-3F80-F62469411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88" y="810375"/>
            <a:ext cx="2806697" cy="7565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B818401-B621-E433-096E-93F848D3B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097" y="3275398"/>
            <a:ext cx="10683803" cy="1290411"/>
          </a:xfrm>
        </p:spPr>
        <p:txBody>
          <a:bodyPr>
            <a:noAutofit/>
          </a:bodyPr>
          <a:lstStyle/>
          <a:p>
            <a:r>
              <a:rPr lang="en-US" sz="4400" b="1" dirty="0" err="1">
                <a:latin typeface="+mn-lt"/>
              </a:rPr>
              <a:t>Grazie</a:t>
            </a:r>
            <a:r>
              <a:rPr lang="en-US" sz="4400" b="1" dirty="0">
                <a:latin typeface="+mn-lt"/>
              </a:rPr>
              <a:t> per la </a:t>
            </a:r>
            <a:r>
              <a:rPr lang="en-US" sz="4400" b="1" dirty="0" err="1">
                <a:latin typeface="+mn-lt"/>
              </a:rPr>
              <a:t>vostra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attenzione</a:t>
            </a:r>
            <a:r>
              <a:rPr lang="en-US" sz="4400" b="1" dirty="0">
                <a:latin typeface="+mn-lt"/>
              </a:rPr>
              <a:t>!</a:t>
            </a:r>
            <a:endParaRPr lang="de-CH" sz="4400" dirty="0">
              <a:latin typeface="+mn-lt"/>
            </a:endParaRPr>
          </a:p>
        </p:txBody>
      </p:sp>
      <p:pic>
        <p:nvPicPr>
          <p:cNvPr id="4" name="Google Shape;1522;p50">
            <a:extLst>
              <a:ext uri="{FF2B5EF4-FFF2-40B4-BE49-F238E27FC236}">
                <a16:creationId xmlns:a16="http://schemas.microsoft.com/office/drawing/2014/main" id="{B1AF4B80-F9D2-ECA5-2CD6-30E6B54D34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8940" y="1055973"/>
            <a:ext cx="4061249" cy="221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1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D215C-3711-F2CC-93FC-1C36E3902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32180" y="943096"/>
            <a:ext cx="10962640" cy="736917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Cosa </a:t>
            </a:r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conosci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sul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tabacco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e </a:t>
            </a:r>
            <a:br>
              <a:rPr lang="en-US" sz="4400" b="1" dirty="0">
                <a:solidFill>
                  <a:schemeClr val="bg1"/>
                </a:solidFill>
                <a:latin typeface="+mn-lt"/>
              </a:rPr>
            </a:br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i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prodotti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nicotinici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?</a:t>
            </a:r>
            <a:endParaRPr lang="de-CH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Google Shape;321;p14">
            <a:extLst>
              <a:ext uri="{FF2B5EF4-FFF2-40B4-BE49-F238E27FC236}">
                <a16:creationId xmlns:a16="http://schemas.microsoft.com/office/drawing/2014/main" id="{CD2022D0-D3CF-926A-5C27-ECC034CA5FFC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0E9AA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0584137">
            <a:off x="1638255" y="2538281"/>
            <a:ext cx="1091750" cy="16021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80;p35">
            <a:extLst>
              <a:ext uri="{FF2B5EF4-FFF2-40B4-BE49-F238E27FC236}">
                <a16:creationId xmlns:a16="http://schemas.microsoft.com/office/drawing/2014/main" id="{B5A45DC0-ADD9-9B38-1DF7-384E19E3DB22}"/>
              </a:ext>
            </a:extLst>
          </p:cNvPr>
          <p:cNvSpPr/>
          <p:nvPr/>
        </p:nvSpPr>
        <p:spPr>
          <a:xfrm>
            <a:off x="3114119" y="5254820"/>
            <a:ext cx="742909" cy="111860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456152" y="1708869"/>
                </a:moveTo>
                <a:lnTo>
                  <a:pt x="403441" y="1708743"/>
                </a:lnTo>
                <a:lnTo>
                  <a:pt x="350907" y="1706805"/>
                </a:lnTo>
                <a:lnTo>
                  <a:pt x="299104" y="1702809"/>
                </a:lnTo>
                <a:lnTo>
                  <a:pt x="248585" y="1696506"/>
                </a:lnTo>
                <a:lnTo>
                  <a:pt x="199906" y="1687651"/>
                </a:lnTo>
                <a:lnTo>
                  <a:pt x="153619" y="1675996"/>
                </a:lnTo>
                <a:lnTo>
                  <a:pt x="110280" y="1661296"/>
                </a:lnTo>
                <a:lnTo>
                  <a:pt x="70442" y="1643302"/>
                </a:lnTo>
                <a:lnTo>
                  <a:pt x="34659" y="1621768"/>
                </a:lnTo>
                <a:lnTo>
                  <a:pt x="3486" y="1596447"/>
                </a:lnTo>
                <a:lnTo>
                  <a:pt x="0" y="1485331"/>
                </a:lnTo>
                <a:lnTo>
                  <a:pt x="207670" y="1445882"/>
                </a:lnTo>
                <a:lnTo>
                  <a:pt x="456752" y="1445857"/>
                </a:lnTo>
                <a:lnTo>
                  <a:pt x="577501" y="1453014"/>
                </a:lnTo>
                <a:lnTo>
                  <a:pt x="516121" y="1398151"/>
                </a:lnTo>
                <a:lnTo>
                  <a:pt x="381085" y="1255118"/>
                </a:lnTo>
                <a:lnTo>
                  <a:pt x="246049" y="1056246"/>
                </a:lnTo>
                <a:lnTo>
                  <a:pt x="184669" y="833867"/>
                </a:lnTo>
                <a:lnTo>
                  <a:pt x="252950" y="577930"/>
                </a:lnTo>
                <a:lnTo>
                  <a:pt x="403169" y="305249"/>
                </a:lnTo>
                <a:lnTo>
                  <a:pt x="553387" y="88410"/>
                </a:lnTo>
                <a:lnTo>
                  <a:pt x="621668" y="0"/>
                </a:lnTo>
                <a:lnTo>
                  <a:pt x="1078539" y="138939"/>
                </a:lnTo>
                <a:lnTo>
                  <a:pt x="1004445" y="218790"/>
                </a:lnTo>
                <a:lnTo>
                  <a:pt x="841227" y="411438"/>
                </a:lnTo>
                <a:lnTo>
                  <a:pt x="677481" y="646528"/>
                </a:lnTo>
                <a:lnTo>
                  <a:pt x="601805" y="853702"/>
                </a:lnTo>
                <a:lnTo>
                  <a:pt x="603551" y="891529"/>
                </a:lnTo>
                <a:lnTo>
                  <a:pt x="609379" y="933447"/>
                </a:lnTo>
                <a:lnTo>
                  <a:pt x="618842" y="978814"/>
                </a:lnTo>
                <a:lnTo>
                  <a:pt x="631498" y="1026992"/>
                </a:lnTo>
                <a:lnTo>
                  <a:pt x="646900" y="1077339"/>
                </a:lnTo>
                <a:lnTo>
                  <a:pt x="664606" y="1129215"/>
                </a:lnTo>
                <a:lnTo>
                  <a:pt x="684169" y="1181980"/>
                </a:lnTo>
                <a:lnTo>
                  <a:pt x="705146" y="1234994"/>
                </a:lnTo>
                <a:lnTo>
                  <a:pt x="727092" y="1287616"/>
                </a:lnTo>
                <a:lnTo>
                  <a:pt x="749562" y="1339206"/>
                </a:lnTo>
                <a:lnTo>
                  <a:pt x="772112" y="1389123"/>
                </a:lnTo>
                <a:lnTo>
                  <a:pt x="794298" y="1436728"/>
                </a:lnTo>
                <a:lnTo>
                  <a:pt x="815673" y="1481380"/>
                </a:lnTo>
                <a:lnTo>
                  <a:pt x="835795" y="1522438"/>
                </a:lnTo>
                <a:lnTo>
                  <a:pt x="854218" y="1559263"/>
                </a:lnTo>
                <a:lnTo>
                  <a:pt x="870499" y="1591214"/>
                </a:lnTo>
                <a:lnTo>
                  <a:pt x="874986" y="1611816"/>
                </a:lnTo>
                <a:lnTo>
                  <a:pt x="852874" y="1654206"/>
                </a:lnTo>
                <a:lnTo>
                  <a:pt x="805631" y="1674294"/>
                </a:lnTo>
                <a:lnTo>
                  <a:pt x="745100" y="1685394"/>
                </a:lnTo>
                <a:lnTo>
                  <a:pt x="702965" y="1690957"/>
                </a:lnTo>
                <a:lnTo>
                  <a:pt x="657681" y="1696189"/>
                </a:lnTo>
                <a:lnTo>
                  <a:pt x="609804" y="1700843"/>
                </a:lnTo>
                <a:lnTo>
                  <a:pt x="559888" y="1704672"/>
                </a:lnTo>
                <a:lnTo>
                  <a:pt x="508486" y="1707430"/>
                </a:lnTo>
                <a:lnTo>
                  <a:pt x="456152" y="1708869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81;p35">
            <a:extLst>
              <a:ext uri="{FF2B5EF4-FFF2-40B4-BE49-F238E27FC236}">
                <a16:creationId xmlns:a16="http://schemas.microsoft.com/office/drawing/2014/main" id="{F16ACC8A-FA1A-7663-DA5E-B7B658C193C6}"/>
              </a:ext>
            </a:extLst>
          </p:cNvPr>
          <p:cNvSpPr/>
          <p:nvPr/>
        </p:nvSpPr>
        <p:spPr>
          <a:xfrm>
            <a:off x="4458242" y="5254821"/>
            <a:ext cx="742909" cy="111860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622380" y="1708865"/>
                </a:moveTo>
                <a:lnTo>
                  <a:pt x="570045" y="1707425"/>
                </a:lnTo>
                <a:lnTo>
                  <a:pt x="518642" y="1704668"/>
                </a:lnTo>
                <a:lnTo>
                  <a:pt x="468726" y="1700839"/>
                </a:lnTo>
                <a:lnTo>
                  <a:pt x="420849" y="1696185"/>
                </a:lnTo>
                <a:lnTo>
                  <a:pt x="375567" y="1690954"/>
                </a:lnTo>
                <a:lnTo>
                  <a:pt x="333434" y="1685392"/>
                </a:lnTo>
                <a:lnTo>
                  <a:pt x="295005" y="1679746"/>
                </a:lnTo>
                <a:lnTo>
                  <a:pt x="254254" y="1668973"/>
                </a:lnTo>
                <a:lnTo>
                  <a:pt x="212322" y="1641166"/>
                </a:lnTo>
                <a:lnTo>
                  <a:pt x="203538" y="1611812"/>
                </a:lnTo>
                <a:lnTo>
                  <a:pt x="208058" y="1591214"/>
                </a:lnTo>
                <a:lnTo>
                  <a:pt x="224336" y="1559263"/>
                </a:lnTo>
                <a:lnTo>
                  <a:pt x="242756" y="1522438"/>
                </a:lnTo>
                <a:lnTo>
                  <a:pt x="262876" y="1481380"/>
                </a:lnTo>
                <a:lnTo>
                  <a:pt x="284250" y="1436728"/>
                </a:lnTo>
                <a:lnTo>
                  <a:pt x="306434" y="1389123"/>
                </a:lnTo>
                <a:lnTo>
                  <a:pt x="328983" y="1339206"/>
                </a:lnTo>
                <a:lnTo>
                  <a:pt x="351453" y="1287616"/>
                </a:lnTo>
                <a:lnTo>
                  <a:pt x="373398" y="1234995"/>
                </a:lnTo>
                <a:lnTo>
                  <a:pt x="394375" y="1181982"/>
                </a:lnTo>
                <a:lnTo>
                  <a:pt x="413938" y="1129217"/>
                </a:lnTo>
                <a:lnTo>
                  <a:pt x="431643" y="1077342"/>
                </a:lnTo>
                <a:lnTo>
                  <a:pt x="447045" y="1026995"/>
                </a:lnTo>
                <a:lnTo>
                  <a:pt x="459700" y="978819"/>
                </a:lnTo>
                <a:lnTo>
                  <a:pt x="469163" y="933453"/>
                </a:lnTo>
                <a:lnTo>
                  <a:pt x="474989" y="891537"/>
                </a:lnTo>
                <a:lnTo>
                  <a:pt x="476734" y="853711"/>
                </a:lnTo>
                <a:lnTo>
                  <a:pt x="401050" y="646534"/>
                </a:lnTo>
                <a:lnTo>
                  <a:pt x="237305" y="411449"/>
                </a:lnTo>
                <a:lnTo>
                  <a:pt x="74091" y="218806"/>
                </a:lnTo>
                <a:lnTo>
                  <a:pt x="0" y="138958"/>
                </a:lnTo>
                <a:lnTo>
                  <a:pt x="456852" y="0"/>
                </a:lnTo>
                <a:lnTo>
                  <a:pt x="525134" y="88410"/>
                </a:lnTo>
                <a:lnTo>
                  <a:pt x="675356" y="305249"/>
                </a:lnTo>
                <a:lnTo>
                  <a:pt x="825577" y="577930"/>
                </a:lnTo>
                <a:lnTo>
                  <a:pt x="893860" y="833867"/>
                </a:lnTo>
                <a:lnTo>
                  <a:pt x="832476" y="1056246"/>
                </a:lnTo>
                <a:lnTo>
                  <a:pt x="697430" y="1255118"/>
                </a:lnTo>
                <a:lnTo>
                  <a:pt x="562385" y="1398151"/>
                </a:lnTo>
                <a:lnTo>
                  <a:pt x="501001" y="1453014"/>
                </a:lnTo>
                <a:lnTo>
                  <a:pt x="621756" y="1445857"/>
                </a:lnTo>
                <a:lnTo>
                  <a:pt x="870848" y="1445881"/>
                </a:lnTo>
                <a:lnTo>
                  <a:pt x="1078518" y="1485327"/>
                </a:lnTo>
                <a:lnTo>
                  <a:pt x="1075006" y="1596438"/>
                </a:lnTo>
                <a:lnTo>
                  <a:pt x="1043844" y="1621760"/>
                </a:lnTo>
                <a:lnTo>
                  <a:pt x="1008071" y="1643295"/>
                </a:lnTo>
                <a:lnTo>
                  <a:pt x="968240" y="1661290"/>
                </a:lnTo>
                <a:lnTo>
                  <a:pt x="924907" y="1675991"/>
                </a:lnTo>
                <a:lnTo>
                  <a:pt x="878624" y="1687646"/>
                </a:lnTo>
                <a:lnTo>
                  <a:pt x="829946" y="1696501"/>
                </a:lnTo>
                <a:lnTo>
                  <a:pt x="779429" y="1702804"/>
                </a:lnTo>
                <a:lnTo>
                  <a:pt x="727626" y="1706801"/>
                </a:lnTo>
                <a:lnTo>
                  <a:pt x="675091" y="1708739"/>
                </a:lnTo>
                <a:lnTo>
                  <a:pt x="622380" y="170886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" name="Google Shape;988;p35">
            <a:extLst>
              <a:ext uri="{FF2B5EF4-FFF2-40B4-BE49-F238E27FC236}">
                <a16:creationId xmlns:a16="http://schemas.microsoft.com/office/drawing/2014/main" id="{4B357405-58F9-BB14-D493-78166F626777}"/>
              </a:ext>
            </a:extLst>
          </p:cNvPr>
          <p:cNvGrpSpPr/>
          <p:nvPr/>
        </p:nvGrpSpPr>
        <p:grpSpPr>
          <a:xfrm>
            <a:off x="2048435" y="3192265"/>
            <a:ext cx="4576717" cy="2281214"/>
            <a:chOff x="5624665" y="4577486"/>
            <a:chExt cx="6646382" cy="3486093"/>
          </a:xfrm>
        </p:grpSpPr>
        <p:sp>
          <p:nvSpPr>
            <p:cNvPr id="4" name="Google Shape;994;p35">
              <a:extLst>
                <a:ext uri="{FF2B5EF4-FFF2-40B4-BE49-F238E27FC236}">
                  <a16:creationId xmlns:a16="http://schemas.microsoft.com/office/drawing/2014/main" id="{ED046F12-3A7E-25B7-1943-72B4929A6857}"/>
                </a:ext>
              </a:extLst>
            </p:cNvPr>
            <p:cNvSpPr/>
            <p:nvPr/>
          </p:nvSpPr>
          <p:spPr>
            <a:xfrm rot="19958564">
              <a:off x="5624665" y="6035076"/>
              <a:ext cx="1253490" cy="1116964"/>
            </a:xfrm>
            <a:custGeom>
              <a:avLst/>
              <a:gdLst/>
              <a:ahLst/>
              <a:cxnLst/>
              <a:rect l="l" t="t" r="r" b="b"/>
              <a:pathLst>
                <a:path w="1253489" h="1116964" extrusionOk="0">
                  <a:moveTo>
                    <a:pt x="1253121" y="906081"/>
                  </a:moveTo>
                  <a:lnTo>
                    <a:pt x="1015339" y="716280"/>
                  </a:lnTo>
                  <a:lnTo>
                    <a:pt x="683844" y="395744"/>
                  </a:lnTo>
                  <a:lnTo>
                    <a:pt x="563295" y="263918"/>
                  </a:lnTo>
                  <a:lnTo>
                    <a:pt x="557847" y="268744"/>
                  </a:lnTo>
                  <a:lnTo>
                    <a:pt x="555142" y="207810"/>
                  </a:lnTo>
                  <a:lnTo>
                    <a:pt x="546341" y="142811"/>
                  </a:lnTo>
                  <a:lnTo>
                    <a:pt x="530301" y="82435"/>
                  </a:lnTo>
                  <a:lnTo>
                    <a:pt x="498246" y="30264"/>
                  </a:lnTo>
                  <a:lnTo>
                    <a:pt x="443953" y="660"/>
                  </a:lnTo>
                  <a:lnTo>
                    <a:pt x="413626" y="0"/>
                  </a:lnTo>
                  <a:lnTo>
                    <a:pt x="385826" y="11277"/>
                  </a:lnTo>
                  <a:lnTo>
                    <a:pt x="361556" y="40805"/>
                  </a:lnTo>
                  <a:lnTo>
                    <a:pt x="352729" y="79121"/>
                  </a:lnTo>
                  <a:lnTo>
                    <a:pt x="354812" y="121475"/>
                  </a:lnTo>
                  <a:lnTo>
                    <a:pt x="363270" y="163106"/>
                  </a:lnTo>
                  <a:lnTo>
                    <a:pt x="342201" y="125450"/>
                  </a:lnTo>
                  <a:lnTo>
                    <a:pt x="318554" y="89382"/>
                  </a:lnTo>
                  <a:lnTo>
                    <a:pt x="290664" y="57467"/>
                  </a:lnTo>
                  <a:lnTo>
                    <a:pt x="256921" y="32258"/>
                  </a:lnTo>
                  <a:lnTo>
                    <a:pt x="203047" y="17551"/>
                  </a:lnTo>
                  <a:lnTo>
                    <a:pt x="176339" y="21894"/>
                  </a:lnTo>
                  <a:lnTo>
                    <a:pt x="153670" y="36055"/>
                  </a:lnTo>
                  <a:lnTo>
                    <a:pt x="142405" y="51460"/>
                  </a:lnTo>
                  <a:lnTo>
                    <a:pt x="135890" y="69507"/>
                  </a:lnTo>
                  <a:lnTo>
                    <a:pt x="133731" y="88900"/>
                  </a:lnTo>
                  <a:lnTo>
                    <a:pt x="135509" y="108369"/>
                  </a:lnTo>
                  <a:lnTo>
                    <a:pt x="147713" y="144983"/>
                  </a:lnTo>
                  <a:lnTo>
                    <a:pt x="165836" y="179451"/>
                  </a:lnTo>
                  <a:lnTo>
                    <a:pt x="202831" y="245351"/>
                  </a:lnTo>
                  <a:lnTo>
                    <a:pt x="182156" y="226847"/>
                  </a:lnTo>
                  <a:lnTo>
                    <a:pt x="160528" y="209473"/>
                  </a:lnTo>
                  <a:lnTo>
                    <a:pt x="137452" y="194602"/>
                  </a:lnTo>
                  <a:lnTo>
                    <a:pt x="112395" y="183578"/>
                  </a:lnTo>
                  <a:lnTo>
                    <a:pt x="85039" y="178409"/>
                  </a:lnTo>
                  <a:lnTo>
                    <a:pt x="57315" y="180467"/>
                  </a:lnTo>
                  <a:lnTo>
                    <a:pt x="32105" y="190284"/>
                  </a:lnTo>
                  <a:lnTo>
                    <a:pt x="12344" y="208368"/>
                  </a:lnTo>
                  <a:lnTo>
                    <a:pt x="0" y="240258"/>
                  </a:lnTo>
                  <a:lnTo>
                    <a:pt x="2413" y="275120"/>
                  </a:lnTo>
                  <a:lnTo>
                    <a:pt x="34696" y="341922"/>
                  </a:lnTo>
                  <a:lnTo>
                    <a:pt x="63855" y="378929"/>
                  </a:lnTo>
                  <a:lnTo>
                    <a:pt x="96227" y="413131"/>
                  </a:lnTo>
                  <a:lnTo>
                    <a:pt x="131508" y="444360"/>
                  </a:lnTo>
                  <a:lnTo>
                    <a:pt x="169379" y="472389"/>
                  </a:lnTo>
                  <a:lnTo>
                    <a:pt x="209550" y="497014"/>
                  </a:lnTo>
                  <a:lnTo>
                    <a:pt x="251701" y="518033"/>
                  </a:lnTo>
                  <a:lnTo>
                    <a:pt x="279349" y="528904"/>
                  </a:lnTo>
                  <a:lnTo>
                    <a:pt x="913422" y="1116698"/>
                  </a:lnTo>
                  <a:lnTo>
                    <a:pt x="1253121" y="906081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989;p35">
              <a:extLst>
                <a:ext uri="{FF2B5EF4-FFF2-40B4-BE49-F238E27FC236}">
                  <a16:creationId xmlns:a16="http://schemas.microsoft.com/office/drawing/2014/main" id="{34B92738-604F-B062-A268-9D70FB8A0C64}"/>
                </a:ext>
              </a:extLst>
            </p:cNvPr>
            <p:cNvSpPr/>
            <p:nvPr/>
          </p:nvSpPr>
          <p:spPr>
            <a:xfrm>
              <a:off x="9433883" y="6402175"/>
              <a:ext cx="2497454" cy="623570"/>
            </a:xfrm>
            <a:custGeom>
              <a:avLst/>
              <a:gdLst/>
              <a:ahLst/>
              <a:cxnLst/>
              <a:rect l="l" t="t" r="r" b="b"/>
              <a:pathLst>
                <a:path w="2497454" h="623570" extrusionOk="0">
                  <a:moveTo>
                    <a:pt x="1399186" y="623330"/>
                  </a:moveTo>
                  <a:lnTo>
                    <a:pt x="619383" y="619574"/>
                  </a:lnTo>
                  <a:lnTo>
                    <a:pt x="154226" y="527902"/>
                  </a:lnTo>
                  <a:lnTo>
                    <a:pt x="0" y="470248"/>
                  </a:lnTo>
                  <a:lnTo>
                    <a:pt x="174845" y="210854"/>
                  </a:lnTo>
                  <a:lnTo>
                    <a:pt x="973163" y="237522"/>
                  </a:lnTo>
                  <a:lnTo>
                    <a:pt x="1679112" y="158417"/>
                  </a:lnTo>
                  <a:lnTo>
                    <a:pt x="2183071" y="52817"/>
                  </a:lnTo>
                  <a:lnTo>
                    <a:pt x="2375418" y="0"/>
                  </a:lnTo>
                  <a:lnTo>
                    <a:pt x="2497354" y="417234"/>
                  </a:lnTo>
                  <a:lnTo>
                    <a:pt x="1399186" y="623330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" name="Google Shape;990;p35">
              <a:extLst>
                <a:ext uri="{FF2B5EF4-FFF2-40B4-BE49-F238E27FC236}">
                  <a16:creationId xmlns:a16="http://schemas.microsoft.com/office/drawing/2014/main" id="{11908D2C-2A74-72F4-F17D-223559E639D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89438" y="4577486"/>
              <a:ext cx="4007094" cy="3486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991;p35">
              <a:extLst>
                <a:ext uri="{FF2B5EF4-FFF2-40B4-BE49-F238E27FC236}">
                  <a16:creationId xmlns:a16="http://schemas.microsoft.com/office/drawing/2014/main" id="{00735B78-DF0D-7B24-69AB-42F935F3D296}"/>
                </a:ext>
              </a:extLst>
            </p:cNvPr>
            <p:cNvSpPr/>
            <p:nvPr/>
          </p:nvSpPr>
          <p:spPr>
            <a:xfrm>
              <a:off x="11684307" y="6217141"/>
              <a:ext cx="586740" cy="616585"/>
            </a:xfrm>
            <a:custGeom>
              <a:avLst/>
              <a:gdLst/>
              <a:ahLst/>
              <a:cxnLst/>
              <a:rect l="l" t="t" r="r" b="b"/>
              <a:pathLst>
                <a:path w="586740" h="616584" extrusionOk="0">
                  <a:moveTo>
                    <a:pt x="281228" y="616449"/>
                  </a:moveTo>
                  <a:lnTo>
                    <a:pt x="228616" y="615818"/>
                  </a:lnTo>
                  <a:lnTo>
                    <a:pt x="176270" y="610595"/>
                  </a:lnTo>
                  <a:lnTo>
                    <a:pt x="124602" y="600765"/>
                  </a:lnTo>
                  <a:lnTo>
                    <a:pt x="74021" y="586316"/>
                  </a:lnTo>
                  <a:lnTo>
                    <a:pt x="32497" y="555050"/>
                  </a:lnTo>
                  <a:lnTo>
                    <a:pt x="25858" y="503137"/>
                  </a:lnTo>
                  <a:lnTo>
                    <a:pt x="24140" y="460687"/>
                  </a:lnTo>
                  <a:lnTo>
                    <a:pt x="19239" y="418482"/>
                  </a:lnTo>
                  <a:lnTo>
                    <a:pt x="11184" y="376761"/>
                  </a:lnTo>
                  <a:lnTo>
                    <a:pt x="0" y="335763"/>
                  </a:lnTo>
                  <a:lnTo>
                    <a:pt x="2088" y="314022"/>
                  </a:lnTo>
                  <a:lnTo>
                    <a:pt x="30276" y="218868"/>
                  </a:lnTo>
                  <a:lnTo>
                    <a:pt x="32334" y="197138"/>
                  </a:lnTo>
                  <a:lnTo>
                    <a:pt x="52469" y="166543"/>
                  </a:lnTo>
                  <a:lnTo>
                    <a:pt x="96802" y="108271"/>
                  </a:lnTo>
                  <a:lnTo>
                    <a:pt x="145354" y="55747"/>
                  </a:lnTo>
                  <a:lnTo>
                    <a:pt x="201219" y="15031"/>
                  </a:lnTo>
                  <a:lnTo>
                    <a:pt x="268129" y="0"/>
                  </a:lnTo>
                  <a:lnTo>
                    <a:pt x="302255" y="7353"/>
                  </a:lnTo>
                  <a:lnTo>
                    <a:pt x="331303" y="24779"/>
                  </a:lnTo>
                  <a:lnTo>
                    <a:pt x="350884" y="51975"/>
                  </a:lnTo>
                  <a:lnTo>
                    <a:pt x="356280" y="94312"/>
                  </a:lnTo>
                  <a:lnTo>
                    <a:pt x="341849" y="135758"/>
                  </a:lnTo>
                  <a:lnTo>
                    <a:pt x="314705" y="174525"/>
                  </a:lnTo>
                  <a:lnTo>
                    <a:pt x="281960" y="208826"/>
                  </a:lnTo>
                  <a:lnTo>
                    <a:pt x="324269" y="185792"/>
                  </a:lnTo>
                  <a:lnTo>
                    <a:pt x="368067" y="165786"/>
                  </a:lnTo>
                  <a:lnTo>
                    <a:pt x="413387" y="152211"/>
                  </a:lnTo>
                  <a:lnTo>
                    <a:pt x="460266" y="148469"/>
                  </a:lnTo>
                  <a:lnTo>
                    <a:pt x="491283" y="153821"/>
                  </a:lnTo>
                  <a:lnTo>
                    <a:pt x="519933" y="166656"/>
                  </a:lnTo>
                  <a:lnTo>
                    <a:pt x="542579" y="186659"/>
                  </a:lnTo>
                  <a:lnTo>
                    <a:pt x="555585" y="213514"/>
                  </a:lnTo>
                  <a:lnTo>
                    <a:pt x="557071" y="234783"/>
                  </a:lnTo>
                  <a:lnTo>
                    <a:pt x="552497" y="255708"/>
                  </a:lnTo>
                  <a:lnTo>
                    <a:pt x="529773" y="292652"/>
                  </a:lnTo>
                  <a:lnTo>
                    <a:pt x="496457" y="319976"/>
                  </a:lnTo>
                  <a:lnTo>
                    <a:pt x="458832" y="341773"/>
                  </a:lnTo>
                  <a:lnTo>
                    <a:pt x="384653" y="382026"/>
                  </a:lnTo>
                  <a:lnTo>
                    <a:pt x="415215" y="376847"/>
                  </a:lnTo>
                  <a:lnTo>
                    <a:pt x="445985" y="373295"/>
                  </a:lnTo>
                  <a:lnTo>
                    <a:pt x="476635" y="372970"/>
                  </a:lnTo>
                  <a:lnTo>
                    <a:pt x="506838" y="377477"/>
                  </a:lnTo>
                  <a:lnTo>
                    <a:pt x="535811" y="388857"/>
                  </a:lnTo>
                  <a:lnTo>
                    <a:pt x="560805" y="407295"/>
                  </a:lnTo>
                  <a:lnTo>
                    <a:pt x="578781" y="431561"/>
                  </a:lnTo>
                  <a:lnTo>
                    <a:pt x="586698" y="460424"/>
                  </a:lnTo>
                  <a:lnTo>
                    <a:pt x="579400" y="497899"/>
                  </a:lnTo>
                  <a:lnTo>
                    <a:pt x="556384" y="529406"/>
                  </a:lnTo>
                  <a:lnTo>
                    <a:pt x="523382" y="554640"/>
                  </a:lnTo>
                  <a:lnTo>
                    <a:pt x="486124" y="573296"/>
                  </a:lnTo>
                  <a:lnTo>
                    <a:pt x="436554" y="590909"/>
                  </a:lnTo>
                  <a:lnTo>
                    <a:pt x="385608" y="603981"/>
                  </a:lnTo>
                  <a:lnTo>
                    <a:pt x="333696" y="612499"/>
                  </a:lnTo>
                  <a:lnTo>
                    <a:pt x="281228" y="616449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66F05899-1046-2F72-5D63-44A613B29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12" name="Esplosione: 14 punte 11">
            <a:extLst>
              <a:ext uri="{FF2B5EF4-FFF2-40B4-BE49-F238E27FC236}">
                <a16:creationId xmlns:a16="http://schemas.microsoft.com/office/drawing/2014/main" id="{8BDB6C47-2CAC-0410-6372-942AB14B983A}"/>
              </a:ext>
            </a:extLst>
          </p:cNvPr>
          <p:cNvSpPr/>
          <p:nvPr/>
        </p:nvSpPr>
        <p:spPr>
          <a:xfrm>
            <a:off x="6221120" y="1680012"/>
            <a:ext cx="4741519" cy="3444437"/>
          </a:xfrm>
          <a:prstGeom prst="irregularSeal2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29BC50E-51AE-AD44-F2A3-C20224252B43}"/>
              </a:ext>
            </a:extLst>
          </p:cNvPr>
          <p:cNvSpPr txBox="1"/>
          <p:nvPr/>
        </p:nvSpPr>
        <p:spPr>
          <a:xfrm>
            <a:off x="7323407" y="2843235"/>
            <a:ext cx="2155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tabacco, pipa, </a:t>
            </a:r>
            <a:r>
              <a:rPr lang="it-CH" dirty="0" err="1"/>
              <a:t>snus</a:t>
            </a:r>
            <a:r>
              <a:rPr lang="it-CH" dirty="0"/>
              <a:t>, snuff, </a:t>
            </a:r>
            <a:r>
              <a:rPr lang="it-CH" dirty="0" err="1"/>
              <a:t>vape</a:t>
            </a:r>
            <a:r>
              <a:rPr lang="it-CH" dirty="0"/>
              <a:t>, sigaretta elettronica, nicotina, ….</a:t>
            </a:r>
          </a:p>
        </p:txBody>
      </p:sp>
    </p:spTree>
    <p:extLst>
      <p:ext uri="{BB962C8B-B14F-4D97-AF65-F5344CB8AC3E}">
        <p14:creationId xmlns:p14="http://schemas.microsoft.com/office/powerpoint/2010/main" val="118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 fontScale="90000"/>
          </a:bodyPr>
          <a:lstStyle/>
          <a:p>
            <a:r>
              <a:rPr lang="de-CH" sz="4400" b="1" dirty="0" err="1">
                <a:latin typeface="+mn-lt"/>
              </a:rPr>
              <a:t>Quante</a:t>
            </a:r>
            <a:r>
              <a:rPr lang="de-CH" sz="4400" b="1" dirty="0">
                <a:latin typeface="+mn-lt"/>
              </a:rPr>
              <a:t> </a:t>
            </a:r>
            <a:r>
              <a:rPr lang="de-CH" sz="4400" b="1" dirty="0" err="1">
                <a:latin typeface="+mn-lt"/>
              </a:rPr>
              <a:t>sostanze</a:t>
            </a:r>
            <a:r>
              <a:rPr lang="de-CH" sz="4400" b="1" dirty="0">
                <a:latin typeface="+mn-lt"/>
              </a:rPr>
              <a:t> si </a:t>
            </a:r>
            <a:r>
              <a:rPr lang="de-CH" sz="4400" b="1" dirty="0" err="1">
                <a:latin typeface="+mn-lt"/>
              </a:rPr>
              <a:t>trovano</a:t>
            </a:r>
            <a:r>
              <a:rPr lang="de-CH" sz="4400" b="1" dirty="0">
                <a:latin typeface="+mn-lt"/>
              </a:rPr>
              <a:t> </a:t>
            </a:r>
            <a:r>
              <a:rPr lang="de-CH" sz="4400" b="1" dirty="0" err="1">
                <a:latin typeface="+mn-lt"/>
              </a:rPr>
              <a:t>nel</a:t>
            </a:r>
            <a:r>
              <a:rPr lang="de-CH" sz="4400" b="1" dirty="0">
                <a:latin typeface="+mn-lt"/>
              </a:rPr>
              <a:t> </a:t>
            </a:r>
            <a:r>
              <a:rPr lang="de-CH" sz="4400" b="1" dirty="0" err="1">
                <a:latin typeface="+mn-lt"/>
              </a:rPr>
              <a:t>fumo</a:t>
            </a:r>
            <a:r>
              <a:rPr lang="de-CH" sz="4400" b="1" dirty="0">
                <a:latin typeface="+mn-lt"/>
              </a:rPr>
              <a:t> di </a:t>
            </a:r>
            <a:r>
              <a:rPr lang="de-CH" sz="4400" b="1" dirty="0" err="1">
                <a:latin typeface="+mn-lt"/>
              </a:rPr>
              <a:t>una</a:t>
            </a:r>
            <a:r>
              <a:rPr lang="de-CH" sz="4400" b="1" dirty="0">
                <a:latin typeface="+mn-lt"/>
              </a:rPr>
              <a:t> </a:t>
            </a:r>
            <a:r>
              <a:rPr lang="de-CH" sz="4400" b="1" dirty="0" err="1">
                <a:latin typeface="+mn-lt"/>
              </a:rPr>
              <a:t>sigaretta</a:t>
            </a:r>
            <a:r>
              <a:rPr lang="de-CH" sz="4400" b="1" dirty="0">
                <a:latin typeface="+mn-lt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Meno di 100</a:t>
            </a:r>
            <a:endParaRPr lang="de-CH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Circa 100</a:t>
            </a:r>
            <a:endParaRPr lang="de-CH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Circa 1’000</a:t>
            </a:r>
            <a:endParaRPr lang="de-CH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Più</a:t>
            </a: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 di 7’000</a:t>
            </a:r>
            <a:endParaRPr lang="de-CH" sz="1400" b="1" dirty="0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3942562" y="3879669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6715144" y="3843538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9493043" y="3851474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sp>
        <p:nvSpPr>
          <p:cNvPr id="27" name="Google Shape;238;p10">
            <a:extLst>
              <a:ext uri="{FF2B5EF4-FFF2-40B4-BE49-F238E27FC236}">
                <a16:creationId xmlns:a16="http://schemas.microsoft.com/office/drawing/2014/main" id="{DEDEFFC0-2EDF-A95C-1220-85B3A559C180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</p:spTree>
    <p:extLst>
      <p:ext uri="{BB962C8B-B14F-4D97-AF65-F5344CB8AC3E}">
        <p14:creationId xmlns:p14="http://schemas.microsoft.com/office/powerpoint/2010/main" val="17672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Più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di 7’000</a:t>
            </a:r>
            <a:endParaRPr lang="de-CH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2460CF-47CE-80B0-8CF9-4F857593CA65}"/>
              </a:ext>
            </a:extLst>
          </p:cNvPr>
          <p:cNvSpPr txBox="1">
            <a:spLocks/>
          </p:cNvSpPr>
          <p:nvPr/>
        </p:nvSpPr>
        <p:spPr>
          <a:xfrm>
            <a:off x="5246351" y="1455586"/>
            <a:ext cx="511935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Contenute nella pianta 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Nicotina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ckwell"/>
              <a:cs typeface="Rockwell"/>
              <a:sym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Nell’ambiente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Pesticidi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DDT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ckwell"/>
              <a:cs typeface="Rockwell"/>
              <a:sym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Aggiunte dai fabbricanti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Ammoniaca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Mentolo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aromi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ckwell"/>
              <a:cs typeface="Rockwell"/>
              <a:sym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Prodotti dalla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combustione	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catrame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monossido di carbonio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formaldeide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Google Shape;253;p11">
            <a:extLst>
              <a:ext uri="{FF2B5EF4-FFF2-40B4-BE49-F238E27FC236}">
                <a16:creationId xmlns:a16="http://schemas.microsoft.com/office/drawing/2014/main" id="{BE608A07-4B1A-C69C-8393-CF6F94DBBFD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73427"/>
            <a:ext cx="4090631" cy="46242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" name="Google Shape;839;p32">
            <a:extLst>
              <a:ext uri="{FF2B5EF4-FFF2-40B4-BE49-F238E27FC236}">
                <a16:creationId xmlns:a16="http://schemas.microsoft.com/office/drawing/2014/main" id="{BC803D6D-4CA0-891A-97BD-F68B6E11E271}"/>
              </a:ext>
            </a:extLst>
          </p:cNvPr>
          <p:cNvSpPr/>
          <p:nvPr/>
        </p:nvSpPr>
        <p:spPr>
          <a:xfrm rot="645537">
            <a:off x="7571074" y="3939784"/>
            <a:ext cx="1893993" cy="1352550"/>
          </a:xfrm>
          <a:custGeom>
            <a:avLst/>
            <a:gdLst/>
            <a:ahLst/>
            <a:cxnLst/>
            <a:rect l="l" t="t" r="r" b="b"/>
            <a:pathLst>
              <a:path w="2840990" h="2028825" extrusionOk="0">
                <a:moveTo>
                  <a:pt x="2209114" y="1513700"/>
                </a:moveTo>
                <a:lnTo>
                  <a:pt x="2118410" y="1045629"/>
                </a:lnTo>
                <a:lnTo>
                  <a:pt x="2008416" y="1026680"/>
                </a:lnTo>
                <a:lnTo>
                  <a:pt x="1746707" y="995426"/>
                </a:lnTo>
                <a:lnTo>
                  <a:pt x="1435658" y="990269"/>
                </a:lnTo>
                <a:lnTo>
                  <a:pt x="1177696" y="1049578"/>
                </a:lnTo>
                <a:lnTo>
                  <a:pt x="1009942" y="1207630"/>
                </a:lnTo>
                <a:lnTo>
                  <a:pt x="897382" y="1419694"/>
                </a:lnTo>
                <a:lnTo>
                  <a:pt x="834123" y="1605661"/>
                </a:lnTo>
                <a:lnTo>
                  <a:pt x="814349" y="1685455"/>
                </a:lnTo>
                <a:lnTo>
                  <a:pt x="764247" y="1575562"/>
                </a:lnTo>
                <a:lnTo>
                  <a:pt x="647852" y="1355788"/>
                </a:lnTo>
                <a:lnTo>
                  <a:pt x="515975" y="1190967"/>
                </a:lnTo>
                <a:lnTo>
                  <a:pt x="419468" y="1245971"/>
                </a:lnTo>
                <a:lnTo>
                  <a:pt x="411670" y="1285303"/>
                </a:lnTo>
                <a:lnTo>
                  <a:pt x="409359" y="1326934"/>
                </a:lnTo>
                <a:lnTo>
                  <a:pt x="412076" y="1370482"/>
                </a:lnTo>
                <a:lnTo>
                  <a:pt x="419341" y="1415592"/>
                </a:lnTo>
                <a:lnTo>
                  <a:pt x="430669" y="1461884"/>
                </a:lnTo>
                <a:lnTo>
                  <a:pt x="445592" y="1508975"/>
                </a:lnTo>
                <a:lnTo>
                  <a:pt x="463638" y="1556499"/>
                </a:lnTo>
                <a:lnTo>
                  <a:pt x="484314" y="1604073"/>
                </a:lnTo>
                <a:lnTo>
                  <a:pt x="507136" y="1651330"/>
                </a:lnTo>
                <a:lnTo>
                  <a:pt x="531660" y="1697901"/>
                </a:lnTo>
                <a:lnTo>
                  <a:pt x="557377" y="1743405"/>
                </a:lnTo>
                <a:lnTo>
                  <a:pt x="583831" y="1787474"/>
                </a:lnTo>
                <a:lnTo>
                  <a:pt x="610539" y="1829727"/>
                </a:lnTo>
                <a:lnTo>
                  <a:pt x="637019" y="1869808"/>
                </a:lnTo>
                <a:lnTo>
                  <a:pt x="662800" y="1907311"/>
                </a:lnTo>
                <a:lnTo>
                  <a:pt x="687400" y="1941893"/>
                </a:lnTo>
                <a:lnTo>
                  <a:pt x="710336" y="1973160"/>
                </a:lnTo>
                <a:lnTo>
                  <a:pt x="738886" y="2004085"/>
                </a:lnTo>
                <a:lnTo>
                  <a:pt x="783043" y="2028101"/>
                </a:lnTo>
                <a:lnTo>
                  <a:pt x="798334" y="2028329"/>
                </a:lnTo>
                <a:lnTo>
                  <a:pt x="813066" y="2022144"/>
                </a:lnTo>
                <a:lnTo>
                  <a:pt x="829170" y="2008555"/>
                </a:lnTo>
                <a:lnTo>
                  <a:pt x="849782" y="1979256"/>
                </a:lnTo>
                <a:lnTo>
                  <a:pt x="873696" y="1945805"/>
                </a:lnTo>
                <a:lnTo>
                  <a:pt x="900569" y="1908860"/>
                </a:lnTo>
                <a:lnTo>
                  <a:pt x="930021" y="1869147"/>
                </a:lnTo>
                <a:lnTo>
                  <a:pt x="961707" y="1827326"/>
                </a:lnTo>
                <a:lnTo>
                  <a:pt x="995260" y="1784108"/>
                </a:lnTo>
                <a:lnTo>
                  <a:pt x="1030325" y="1740192"/>
                </a:lnTo>
                <a:lnTo>
                  <a:pt x="1066558" y="1696237"/>
                </a:lnTo>
                <a:lnTo>
                  <a:pt x="1103579" y="1652968"/>
                </a:lnTo>
                <a:lnTo>
                  <a:pt x="1141044" y="1611058"/>
                </a:lnTo>
                <a:lnTo>
                  <a:pt x="1178598" y="1571205"/>
                </a:lnTo>
                <a:lnTo>
                  <a:pt x="1215872" y="1534096"/>
                </a:lnTo>
                <a:lnTo>
                  <a:pt x="1252512" y="1500416"/>
                </a:lnTo>
                <a:lnTo>
                  <a:pt x="1288161" y="1470875"/>
                </a:lnTo>
                <a:lnTo>
                  <a:pt x="1322451" y="1446149"/>
                </a:lnTo>
                <a:lnTo>
                  <a:pt x="1573403" y="1396936"/>
                </a:lnTo>
                <a:lnTo>
                  <a:pt x="1857540" y="1431594"/>
                </a:lnTo>
                <a:lnTo>
                  <a:pt x="2103958" y="1485620"/>
                </a:lnTo>
                <a:lnTo>
                  <a:pt x="2209114" y="1513700"/>
                </a:lnTo>
                <a:close/>
              </a:path>
              <a:path w="2840990" h="2028825" extrusionOk="0">
                <a:moveTo>
                  <a:pt x="2840825" y="33375"/>
                </a:moveTo>
                <a:lnTo>
                  <a:pt x="2678823" y="4965"/>
                </a:lnTo>
                <a:lnTo>
                  <a:pt x="2205266" y="0"/>
                </a:lnTo>
                <a:lnTo>
                  <a:pt x="1438808" y="138887"/>
                </a:lnTo>
                <a:lnTo>
                  <a:pt x="408698" y="537933"/>
                </a:lnTo>
                <a:lnTo>
                  <a:pt x="375551" y="537794"/>
                </a:lnTo>
                <a:lnTo>
                  <a:pt x="323189" y="542239"/>
                </a:lnTo>
                <a:lnTo>
                  <a:pt x="271411" y="551243"/>
                </a:lnTo>
                <a:lnTo>
                  <a:pt x="220611" y="564718"/>
                </a:lnTo>
                <a:lnTo>
                  <a:pt x="171183" y="582574"/>
                </a:lnTo>
                <a:lnTo>
                  <a:pt x="123545" y="604723"/>
                </a:lnTo>
                <a:lnTo>
                  <a:pt x="78092" y="631075"/>
                </a:lnTo>
                <a:lnTo>
                  <a:pt x="44932" y="656209"/>
                </a:lnTo>
                <a:lnTo>
                  <a:pt x="17145" y="687006"/>
                </a:lnTo>
                <a:lnTo>
                  <a:pt x="317" y="722160"/>
                </a:lnTo>
                <a:lnTo>
                  <a:pt x="0" y="760298"/>
                </a:lnTo>
                <a:lnTo>
                  <a:pt x="13055" y="787196"/>
                </a:lnTo>
                <a:lnTo>
                  <a:pt x="35153" y="807720"/>
                </a:lnTo>
                <a:lnTo>
                  <a:pt x="63068" y="821258"/>
                </a:lnTo>
                <a:lnTo>
                  <a:pt x="93573" y="827138"/>
                </a:lnTo>
                <a:lnTo>
                  <a:pt x="124091" y="826046"/>
                </a:lnTo>
                <a:lnTo>
                  <a:pt x="154139" y="820115"/>
                </a:lnTo>
                <a:lnTo>
                  <a:pt x="183705" y="810996"/>
                </a:lnTo>
                <a:lnTo>
                  <a:pt x="212763" y="800341"/>
                </a:lnTo>
                <a:lnTo>
                  <a:pt x="147294" y="853401"/>
                </a:lnTo>
                <a:lnTo>
                  <a:pt x="114338" y="881684"/>
                </a:lnTo>
                <a:lnTo>
                  <a:pt x="86614" y="914603"/>
                </a:lnTo>
                <a:lnTo>
                  <a:pt x="71043" y="955052"/>
                </a:lnTo>
                <a:lnTo>
                  <a:pt x="70383" y="976439"/>
                </a:lnTo>
                <a:lnTo>
                  <a:pt x="75717" y="997038"/>
                </a:lnTo>
                <a:lnTo>
                  <a:pt x="93421" y="1021041"/>
                </a:lnTo>
                <a:lnTo>
                  <a:pt x="119341" y="1036548"/>
                </a:lnTo>
                <a:lnTo>
                  <a:pt x="149821" y="1043901"/>
                </a:lnTo>
                <a:lnTo>
                  <a:pt x="181254" y="1043495"/>
                </a:lnTo>
                <a:lnTo>
                  <a:pt x="226618" y="1031240"/>
                </a:lnTo>
                <a:lnTo>
                  <a:pt x="268643" y="1009624"/>
                </a:lnTo>
                <a:lnTo>
                  <a:pt x="308000" y="981964"/>
                </a:lnTo>
                <a:lnTo>
                  <a:pt x="345338" y="951598"/>
                </a:lnTo>
                <a:lnTo>
                  <a:pt x="319455" y="991285"/>
                </a:lnTo>
                <a:lnTo>
                  <a:pt x="299885" y="1034300"/>
                </a:lnTo>
                <a:lnTo>
                  <a:pt x="293281" y="1077633"/>
                </a:lnTo>
                <a:lnTo>
                  <a:pt x="306311" y="1118209"/>
                </a:lnTo>
                <a:lnTo>
                  <a:pt x="330517" y="1141349"/>
                </a:lnTo>
                <a:lnTo>
                  <a:pt x="362242" y="1153160"/>
                </a:lnTo>
                <a:lnTo>
                  <a:pt x="397090" y="1154163"/>
                </a:lnTo>
                <a:lnTo>
                  <a:pt x="430720" y="1144841"/>
                </a:lnTo>
                <a:lnTo>
                  <a:pt x="485419" y="1103934"/>
                </a:lnTo>
                <a:lnTo>
                  <a:pt x="526897" y="1047953"/>
                </a:lnTo>
                <a:lnTo>
                  <a:pt x="562711" y="984199"/>
                </a:lnTo>
                <a:lnTo>
                  <a:pt x="590575" y="922185"/>
                </a:lnTo>
                <a:lnTo>
                  <a:pt x="594233" y="929386"/>
                </a:lnTo>
                <a:lnTo>
                  <a:pt x="773442" y="842352"/>
                </a:lnTo>
                <a:lnTo>
                  <a:pt x="1249006" y="646531"/>
                </a:lnTo>
                <a:lnTo>
                  <a:pt x="1927771" y="439801"/>
                </a:lnTo>
                <a:lnTo>
                  <a:pt x="2716593" y="320027"/>
                </a:lnTo>
                <a:lnTo>
                  <a:pt x="2840825" y="3337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grpSp>
        <p:nvGrpSpPr>
          <p:cNvPr id="3" name="Google Shape;840;p32">
            <a:extLst>
              <a:ext uri="{FF2B5EF4-FFF2-40B4-BE49-F238E27FC236}">
                <a16:creationId xmlns:a16="http://schemas.microsoft.com/office/drawing/2014/main" id="{7139DEC0-1077-9A85-9062-75094B196EDB}"/>
              </a:ext>
            </a:extLst>
          </p:cNvPr>
          <p:cNvGrpSpPr/>
          <p:nvPr/>
        </p:nvGrpSpPr>
        <p:grpSpPr>
          <a:xfrm>
            <a:off x="8335461" y="2807490"/>
            <a:ext cx="3679441" cy="2619146"/>
            <a:chOff x="10750828" y="6146177"/>
            <a:chExt cx="5519162" cy="3928719"/>
          </a:xfrm>
        </p:grpSpPr>
        <p:sp>
          <p:nvSpPr>
            <p:cNvPr id="4" name="Google Shape;841;p32">
              <a:extLst>
                <a:ext uri="{FF2B5EF4-FFF2-40B4-BE49-F238E27FC236}">
                  <a16:creationId xmlns:a16="http://schemas.microsoft.com/office/drawing/2014/main" id="{65579CF5-462C-3493-3797-9D19CE2C2F07}"/>
                </a:ext>
              </a:extLst>
            </p:cNvPr>
            <p:cNvSpPr/>
            <p:nvPr/>
          </p:nvSpPr>
          <p:spPr>
            <a:xfrm>
              <a:off x="13488213" y="7940026"/>
              <a:ext cx="2398395" cy="2134870"/>
            </a:xfrm>
            <a:custGeom>
              <a:avLst/>
              <a:gdLst/>
              <a:ahLst/>
              <a:cxnLst/>
              <a:rect l="l" t="t" r="r" b="b"/>
              <a:pathLst>
                <a:path w="2398394" h="2134870" extrusionOk="0">
                  <a:moveTo>
                    <a:pt x="2272881" y="1437754"/>
                  </a:moveTo>
                  <a:lnTo>
                    <a:pt x="2271077" y="1396098"/>
                  </a:lnTo>
                  <a:lnTo>
                    <a:pt x="2263749" y="1356677"/>
                  </a:lnTo>
                  <a:lnTo>
                    <a:pt x="2167902" y="1300530"/>
                  </a:lnTo>
                  <a:lnTo>
                    <a:pt x="2034057" y="1463738"/>
                  </a:lnTo>
                  <a:lnTo>
                    <a:pt x="1915007" y="1682102"/>
                  </a:lnTo>
                  <a:lnTo>
                    <a:pt x="1863598" y="1791385"/>
                  </a:lnTo>
                  <a:lnTo>
                    <a:pt x="1844776" y="1711363"/>
                  </a:lnTo>
                  <a:lnTo>
                    <a:pt x="1783765" y="1524647"/>
                  </a:lnTo>
                  <a:lnTo>
                    <a:pt x="1673745" y="1311249"/>
                  </a:lnTo>
                  <a:lnTo>
                    <a:pt x="1507921" y="1151191"/>
                  </a:lnTo>
                  <a:lnTo>
                    <a:pt x="1250670" y="1088783"/>
                  </a:lnTo>
                  <a:lnTo>
                    <a:pt x="939584" y="1090218"/>
                  </a:lnTo>
                  <a:lnTo>
                    <a:pt x="677506" y="1118336"/>
                  </a:lnTo>
                  <a:lnTo>
                    <a:pt x="567296" y="1135964"/>
                  </a:lnTo>
                  <a:lnTo>
                    <a:pt x="470941" y="1602892"/>
                  </a:lnTo>
                  <a:lnTo>
                    <a:pt x="576414" y="1576082"/>
                  </a:lnTo>
                  <a:lnTo>
                    <a:pt x="823468" y="1525016"/>
                  </a:lnTo>
                  <a:lnTo>
                    <a:pt x="1108036" y="1493761"/>
                  </a:lnTo>
                  <a:lnTo>
                    <a:pt x="1326019" y="1526387"/>
                  </a:lnTo>
                  <a:lnTo>
                    <a:pt x="1392377" y="1571129"/>
                  </a:lnTo>
                  <a:lnTo>
                    <a:pt x="1427670" y="1601101"/>
                  </a:lnTo>
                  <a:lnTo>
                    <a:pt x="1463916" y="1635213"/>
                  </a:lnTo>
                  <a:lnTo>
                    <a:pt x="1500733" y="1672767"/>
                  </a:lnTo>
                  <a:lnTo>
                    <a:pt x="1537804" y="1713064"/>
                  </a:lnTo>
                  <a:lnTo>
                    <a:pt x="1574774" y="1755432"/>
                  </a:lnTo>
                  <a:lnTo>
                    <a:pt x="1611274" y="1799145"/>
                  </a:lnTo>
                  <a:lnTo>
                    <a:pt x="1646974" y="1843519"/>
                  </a:lnTo>
                  <a:lnTo>
                    <a:pt x="1681505" y="1887867"/>
                  </a:lnTo>
                  <a:lnTo>
                    <a:pt x="1714538" y="1931479"/>
                  </a:lnTo>
                  <a:lnTo>
                    <a:pt x="1745716" y="1973668"/>
                  </a:lnTo>
                  <a:lnTo>
                    <a:pt x="1774698" y="2013750"/>
                  </a:lnTo>
                  <a:lnTo>
                    <a:pt x="1801114" y="2050999"/>
                  </a:lnTo>
                  <a:lnTo>
                    <a:pt x="1824621" y="2084743"/>
                  </a:lnTo>
                  <a:lnTo>
                    <a:pt x="1844890" y="2114283"/>
                  </a:lnTo>
                  <a:lnTo>
                    <a:pt x="1860829" y="2128062"/>
                  </a:lnTo>
                  <a:lnTo>
                    <a:pt x="1875497" y="2134425"/>
                  </a:lnTo>
                  <a:lnTo>
                    <a:pt x="1890788" y="2134387"/>
                  </a:lnTo>
                  <a:lnTo>
                    <a:pt x="1908568" y="2128939"/>
                  </a:lnTo>
                  <a:lnTo>
                    <a:pt x="1948815" y="2097112"/>
                  </a:lnTo>
                  <a:lnTo>
                    <a:pt x="1987461" y="2049335"/>
                  </a:lnTo>
                  <a:lnTo>
                    <a:pt x="2012467" y="2015058"/>
                  </a:lnTo>
                  <a:lnTo>
                    <a:pt x="2038692" y="1977859"/>
                  </a:lnTo>
                  <a:lnTo>
                    <a:pt x="2065655" y="1938108"/>
                  </a:lnTo>
                  <a:lnTo>
                    <a:pt x="2092871" y="1896173"/>
                  </a:lnTo>
                  <a:lnTo>
                    <a:pt x="2119846" y="1852422"/>
                  </a:lnTo>
                  <a:lnTo>
                    <a:pt x="2146122" y="1807235"/>
                  </a:lnTo>
                  <a:lnTo>
                    <a:pt x="2171192" y="1760956"/>
                  </a:lnTo>
                  <a:lnTo>
                    <a:pt x="2194598" y="1713979"/>
                  </a:lnTo>
                  <a:lnTo>
                    <a:pt x="2215845" y="1666646"/>
                  </a:lnTo>
                  <a:lnTo>
                    <a:pt x="2234450" y="1619351"/>
                  </a:lnTo>
                  <a:lnTo>
                    <a:pt x="2249932" y="1572437"/>
                  </a:lnTo>
                  <a:lnTo>
                    <a:pt x="2261819" y="1526298"/>
                  </a:lnTo>
                  <a:lnTo>
                    <a:pt x="2269629" y="1481277"/>
                  </a:lnTo>
                  <a:lnTo>
                    <a:pt x="2272881" y="1437754"/>
                  </a:lnTo>
                  <a:close/>
                </a:path>
                <a:path w="2398394" h="2134870" extrusionOk="0">
                  <a:moveTo>
                    <a:pt x="2397899" y="705612"/>
                  </a:moveTo>
                  <a:lnTo>
                    <a:pt x="1390218" y="225996"/>
                  </a:lnTo>
                  <a:lnTo>
                    <a:pt x="636270" y="30353"/>
                  </a:lnTo>
                  <a:lnTo>
                    <a:pt x="163664" y="0"/>
                  </a:lnTo>
                  <a:lnTo>
                    <a:pt x="0" y="16256"/>
                  </a:lnTo>
                  <a:lnTo>
                    <a:pt x="102476" y="311378"/>
                  </a:lnTo>
                  <a:lnTo>
                    <a:pt x="880160" y="489623"/>
                  </a:lnTo>
                  <a:lnTo>
                    <a:pt x="1541602" y="746404"/>
                  </a:lnTo>
                  <a:lnTo>
                    <a:pt x="2001215" y="977150"/>
                  </a:lnTo>
                  <a:lnTo>
                    <a:pt x="2173440" y="1077302"/>
                  </a:lnTo>
                  <a:lnTo>
                    <a:pt x="2397899" y="705612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933"/>
            </a:p>
          </p:txBody>
        </p:sp>
        <p:pic>
          <p:nvPicPr>
            <p:cNvPr id="6" name="Google Shape;842;p32">
              <a:extLst>
                <a:ext uri="{FF2B5EF4-FFF2-40B4-BE49-F238E27FC236}">
                  <a16:creationId xmlns:a16="http://schemas.microsoft.com/office/drawing/2014/main" id="{1A510EC0-144E-2C42-CB2D-92AC20D5EC5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50828" y="6404473"/>
              <a:ext cx="4314413" cy="3481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843;p32">
              <a:extLst>
                <a:ext uri="{FF2B5EF4-FFF2-40B4-BE49-F238E27FC236}">
                  <a16:creationId xmlns:a16="http://schemas.microsoft.com/office/drawing/2014/main" id="{F14616DB-401C-AF33-1EB9-078FC97545BE}"/>
                </a:ext>
              </a:extLst>
            </p:cNvPr>
            <p:cNvSpPr/>
            <p:nvPr/>
          </p:nvSpPr>
          <p:spPr>
            <a:xfrm>
              <a:off x="15664200" y="8639400"/>
              <a:ext cx="605790" cy="618490"/>
            </a:xfrm>
            <a:custGeom>
              <a:avLst/>
              <a:gdLst/>
              <a:ahLst/>
              <a:cxnLst/>
              <a:rect l="l" t="t" r="r" b="b"/>
              <a:pathLst>
                <a:path w="605790" h="618490" extrusionOk="0">
                  <a:moveTo>
                    <a:pt x="212093" y="618340"/>
                  </a:moveTo>
                  <a:lnTo>
                    <a:pt x="144447" y="604926"/>
                  </a:lnTo>
                  <a:lnTo>
                    <a:pt x="92948" y="560070"/>
                  </a:lnTo>
                  <a:lnTo>
                    <a:pt x="55773" y="501165"/>
                  </a:lnTo>
                  <a:lnTo>
                    <a:pt x="24799" y="434926"/>
                  </a:lnTo>
                  <a:lnTo>
                    <a:pt x="0" y="366127"/>
                  </a:lnTo>
                  <a:lnTo>
                    <a:pt x="3574" y="344610"/>
                  </a:lnTo>
                  <a:lnTo>
                    <a:pt x="693" y="245535"/>
                  </a:lnTo>
                  <a:lnTo>
                    <a:pt x="4264" y="224023"/>
                  </a:lnTo>
                  <a:lnTo>
                    <a:pt x="25534" y="187295"/>
                  </a:lnTo>
                  <a:lnTo>
                    <a:pt x="43978" y="149070"/>
                  </a:lnTo>
                  <a:lnTo>
                    <a:pt x="59498" y="109569"/>
                  </a:lnTo>
                  <a:lnTo>
                    <a:pt x="71997" y="69015"/>
                  </a:lnTo>
                  <a:lnTo>
                    <a:pt x="76779" y="51918"/>
                  </a:lnTo>
                  <a:lnTo>
                    <a:pt x="82928" y="35268"/>
                  </a:lnTo>
                  <a:lnTo>
                    <a:pt x="112598" y="5563"/>
                  </a:lnTo>
                  <a:lnTo>
                    <a:pt x="192363" y="0"/>
                  </a:lnTo>
                  <a:lnTo>
                    <a:pt x="244774" y="3717"/>
                  </a:lnTo>
                  <a:lnTo>
                    <a:pt x="296658" y="12053"/>
                  </a:lnTo>
                  <a:lnTo>
                    <a:pt x="347620" y="24890"/>
                  </a:lnTo>
                  <a:lnTo>
                    <a:pt x="397270" y="42111"/>
                  </a:lnTo>
                  <a:lnTo>
                    <a:pt x="445215" y="63598"/>
                  </a:lnTo>
                  <a:lnTo>
                    <a:pt x="491063" y="89236"/>
                  </a:lnTo>
                  <a:lnTo>
                    <a:pt x="534421" y="118905"/>
                  </a:lnTo>
                  <a:lnTo>
                    <a:pt x="565629" y="146434"/>
                  </a:lnTo>
                  <a:lnTo>
                    <a:pt x="591033" y="179229"/>
                  </a:lnTo>
                  <a:lnTo>
                    <a:pt x="605187" y="215532"/>
                  </a:lnTo>
                  <a:lnTo>
                    <a:pt x="602645" y="253584"/>
                  </a:lnTo>
                  <a:lnTo>
                    <a:pt x="587618" y="279419"/>
                  </a:lnTo>
                  <a:lnTo>
                    <a:pt x="564053" y="298249"/>
                  </a:lnTo>
                  <a:lnTo>
                    <a:pt x="535213" y="309668"/>
                  </a:lnTo>
                  <a:lnTo>
                    <a:pt x="504359" y="313268"/>
                  </a:lnTo>
                  <a:lnTo>
                    <a:pt x="474019" y="309888"/>
                  </a:lnTo>
                  <a:lnTo>
                    <a:pt x="444495" y="301738"/>
                  </a:lnTo>
                  <a:lnTo>
                    <a:pt x="415688" y="290450"/>
                  </a:lnTo>
                  <a:lnTo>
                    <a:pt x="387501" y="277660"/>
                  </a:lnTo>
                  <a:lnTo>
                    <a:pt x="448850" y="335467"/>
                  </a:lnTo>
                  <a:lnTo>
                    <a:pt x="479583" y="366115"/>
                  </a:lnTo>
                  <a:lnTo>
                    <a:pt x="504756" y="401011"/>
                  </a:lnTo>
                  <a:lnTo>
                    <a:pt x="517263" y="442503"/>
                  </a:lnTo>
                  <a:lnTo>
                    <a:pt x="516338" y="463875"/>
                  </a:lnTo>
                  <a:lnTo>
                    <a:pt x="509481" y="484031"/>
                  </a:lnTo>
                  <a:lnTo>
                    <a:pt x="490041" y="506639"/>
                  </a:lnTo>
                  <a:lnTo>
                    <a:pt x="463042" y="520161"/>
                  </a:lnTo>
                  <a:lnTo>
                    <a:pt x="432083" y="525227"/>
                  </a:lnTo>
                  <a:lnTo>
                    <a:pt x="400763" y="522467"/>
                  </a:lnTo>
                  <a:lnTo>
                    <a:pt x="356453" y="506870"/>
                  </a:lnTo>
                  <a:lnTo>
                    <a:pt x="316159" y="482184"/>
                  </a:lnTo>
                  <a:lnTo>
                    <a:pt x="278975" y="451678"/>
                  </a:lnTo>
                  <a:lnTo>
                    <a:pt x="243997" y="418620"/>
                  </a:lnTo>
                  <a:lnTo>
                    <a:pt x="266852" y="460106"/>
                  </a:lnTo>
                  <a:lnTo>
                    <a:pt x="283152" y="504470"/>
                  </a:lnTo>
                  <a:lnTo>
                    <a:pt x="286491" y="548171"/>
                  </a:lnTo>
                  <a:lnTo>
                    <a:pt x="270465" y="587668"/>
                  </a:lnTo>
                  <a:lnTo>
                    <a:pt x="244602" y="608930"/>
                  </a:lnTo>
                  <a:lnTo>
                    <a:pt x="212093" y="618340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933"/>
            </a:p>
          </p:txBody>
        </p:sp>
        <p:sp>
          <p:nvSpPr>
            <p:cNvPr id="8" name="Google Shape;844;p32">
              <a:extLst>
                <a:ext uri="{FF2B5EF4-FFF2-40B4-BE49-F238E27FC236}">
                  <a16:creationId xmlns:a16="http://schemas.microsoft.com/office/drawing/2014/main" id="{7117A0EC-5D43-3FA3-A1B0-AE97DAD1183E}"/>
                </a:ext>
              </a:extLst>
            </p:cNvPr>
            <p:cNvSpPr/>
            <p:nvPr/>
          </p:nvSpPr>
          <p:spPr>
            <a:xfrm>
              <a:off x="11213960" y="6146177"/>
              <a:ext cx="3990340" cy="1051560"/>
            </a:xfrm>
            <a:custGeom>
              <a:avLst/>
              <a:gdLst/>
              <a:ahLst/>
              <a:cxnLst/>
              <a:rect l="l" t="t" r="r" b="b"/>
              <a:pathLst>
                <a:path w="3990340" h="1051559" extrusionOk="0">
                  <a:moveTo>
                    <a:pt x="2172690" y="52019"/>
                  </a:moveTo>
                  <a:lnTo>
                    <a:pt x="1910308" y="25539"/>
                  </a:lnTo>
                  <a:lnTo>
                    <a:pt x="1291932" y="0"/>
                  </a:lnTo>
                  <a:lnTo>
                    <a:pt x="570776" y="56286"/>
                  </a:lnTo>
                  <a:lnTo>
                    <a:pt x="0" y="275234"/>
                  </a:lnTo>
                  <a:lnTo>
                    <a:pt x="143878" y="230365"/>
                  </a:lnTo>
                  <a:lnTo>
                    <a:pt x="564743" y="136982"/>
                  </a:lnTo>
                  <a:lnTo>
                    <a:pt x="1246403" y="56921"/>
                  </a:lnTo>
                  <a:lnTo>
                    <a:pt x="2172690" y="52019"/>
                  </a:lnTo>
                  <a:close/>
                </a:path>
                <a:path w="3990340" h="1051559" extrusionOk="0">
                  <a:moveTo>
                    <a:pt x="3990022" y="853605"/>
                  </a:moveTo>
                  <a:lnTo>
                    <a:pt x="3948798" y="673811"/>
                  </a:lnTo>
                  <a:lnTo>
                    <a:pt x="3759073" y="594868"/>
                  </a:lnTo>
                  <a:lnTo>
                    <a:pt x="3550323" y="576795"/>
                  </a:lnTo>
                  <a:lnTo>
                    <a:pt x="3451961" y="579653"/>
                  </a:lnTo>
                  <a:lnTo>
                    <a:pt x="3517798" y="580771"/>
                  </a:lnTo>
                  <a:lnTo>
                    <a:pt x="3666439" y="603758"/>
                  </a:lnTo>
                  <a:lnTo>
                    <a:pt x="3824605" y="678116"/>
                  </a:lnTo>
                  <a:lnTo>
                    <a:pt x="3918991" y="833323"/>
                  </a:lnTo>
                  <a:lnTo>
                    <a:pt x="3581882" y="975855"/>
                  </a:lnTo>
                  <a:lnTo>
                    <a:pt x="2790748" y="1022311"/>
                  </a:lnTo>
                  <a:lnTo>
                    <a:pt x="1990090" y="1017397"/>
                  </a:lnTo>
                  <a:lnTo>
                    <a:pt x="1624431" y="1005814"/>
                  </a:lnTo>
                  <a:lnTo>
                    <a:pt x="1979777" y="1027696"/>
                  </a:lnTo>
                  <a:lnTo>
                    <a:pt x="2769158" y="1051483"/>
                  </a:lnTo>
                  <a:lnTo>
                    <a:pt x="3577577" y="1014374"/>
                  </a:lnTo>
                  <a:lnTo>
                    <a:pt x="3990022" y="85360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933"/>
            </a:p>
          </p:txBody>
        </p:sp>
      </p:grpSp>
      <p:pic>
        <p:nvPicPr>
          <p:cNvPr id="12" name="Immagine 11" descr="Immagine che contiene cielo, accendino, Sigaretta, Prodotti derivati dal tabacco&#10;&#10;Descrizione generata automaticamente">
            <a:extLst>
              <a:ext uri="{FF2B5EF4-FFF2-40B4-BE49-F238E27FC236}">
                <a16:creationId xmlns:a16="http://schemas.microsoft.com/office/drawing/2014/main" id="{EF6F9FFB-B1C9-38ED-7D77-90795F9001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5" t="32718" r="45361" b="8083"/>
          <a:stretch/>
        </p:blipFill>
        <p:spPr bwMode="auto">
          <a:xfrm rot="4582225">
            <a:off x="9644886" y="1081944"/>
            <a:ext cx="432575" cy="255681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0E27D45E-6F3B-9A3F-D410-771D5FB4B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598" y="350189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6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 fontScale="90000"/>
          </a:bodyPr>
          <a:lstStyle/>
          <a:p>
            <a:r>
              <a:rPr lang="de-CH" sz="4400" b="1" dirty="0" err="1">
                <a:latin typeface="+mn-lt"/>
              </a:rPr>
              <a:t>Qual’è</a:t>
            </a:r>
            <a:r>
              <a:rPr lang="de-CH" sz="4400" b="1" dirty="0">
                <a:latin typeface="+mn-lt"/>
              </a:rPr>
              <a:t> la </a:t>
            </a:r>
            <a:r>
              <a:rPr lang="de-CH" sz="4400" b="1" dirty="0" err="1">
                <a:latin typeface="+mn-lt"/>
              </a:rPr>
              <a:t>sostanza</a:t>
            </a:r>
            <a:r>
              <a:rPr lang="de-CH" sz="4400" b="1" dirty="0">
                <a:latin typeface="+mn-lt"/>
              </a:rPr>
              <a:t> </a:t>
            </a:r>
            <a:r>
              <a:rPr lang="de-CH" sz="4400" b="1" dirty="0" err="1">
                <a:latin typeface="+mn-lt"/>
              </a:rPr>
              <a:t>che</a:t>
            </a:r>
            <a:r>
              <a:rPr lang="de-CH" sz="4400" b="1" dirty="0">
                <a:latin typeface="+mn-lt"/>
              </a:rPr>
              <a:t> </a:t>
            </a:r>
            <a:r>
              <a:rPr lang="de-CH" sz="4400" b="1" dirty="0" err="1">
                <a:latin typeface="+mn-lt"/>
              </a:rPr>
              <a:t>crea</a:t>
            </a:r>
            <a:r>
              <a:rPr lang="de-CH" sz="4400" b="1" dirty="0">
                <a:latin typeface="+mn-lt"/>
              </a:rPr>
              <a:t> </a:t>
            </a:r>
            <a:r>
              <a:rPr lang="de-CH" sz="4400" b="1" dirty="0" err="1">
                <a:latin typeface="+mn-lt"/>
              </a:rPr>
              <a:t>dipendenza</a:t>
            </a:r>
            <a:r>
              <a:rPr lang="de-CH" sz="4400" b="1" dirty="0">
                <a:latin typeface="+mn-lt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Acetone</a:t>
            </a:r>
            <a:endParaRPr lang="de-CH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Nicotina</a:t>
            </a:r>
            <a:endParaRPr lang="de-CH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Catrame</a:t>
            </a:r>
            <a:endParaRPr lang="de-CH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Montserrat" panose="00000500000000000000" pitchFamily="2" charset="0"/>
              </a:rPr>
              <a:t>Mentolo</a:t>
            </a:r>
            <a:endParaRPr lang="de-CH" sz="1400" b="1" dirty="0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6716485" y="3846583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9494338" y="3899822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3903492" y="3865471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</p:spTree>
    <p:extLst>
      <p:ext uri="{BB962C8B-B14F-4D97-AF65-F5344CB8AC3E}">
        <p14:creationId xmlns:p14="http://schemas.microsoft.com/office/powerpoint/2010/main" val="7888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Nicotina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 !</a:t>
            </a:r>
            <a:endParaRPr lang="de-CH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Google Shape;1141;p38">
            <a:extLst>
              <a:ext uri="{FF2B5EF4-FFF2-40B4-BE49-F238E27FC236}">
                <a16:creationId xmlns:a16="http://schemas.microsoft.com/office/drawing/2014/main" id="{9A6F9A8C-B8CF-AC1C-19E2-CA1FEC13CC7C}"/>
              </a:ext>
            </a:extLst>
          </p:cNvPr>
          <p:cNvSpPr/>
          <p:nvPr/>
        </p:nvSpPr>
        <p:spPr>
          <a:xfrm>
            <a:off x="3929263" y="4148859"/>
            <a:ext cx="1934633" cy="1380490"/>
          </a:xfrm>
          <a:custGeom>
            <a:avLst/>
            <a:gdLst/>
            <a:ahLst/>
            <a:cxnLst/>
            <a:rect l="l" t="t" r="r" b="b"/>
            <a:pathLst>
              <a:path w="2901950" h="2070734" extrusionOk="0">
                <a:moveTo>
                  <a:pt x="2256421" y="1545234"/>
                </a:moveTo>
                <a:lnTo>
                  <a:pt x="2163788" y="1067409"/>
                </a:lnTo>
                <a:lnTo>
                  <a:pt x="2051431" y="1048067"/>
                </a:lnTo>
                <a:lnTo>
                  <a:pt x="1784108" y="1016165"/>
                </a:lnTo>
                <a:lnTo>
                  <a:pt x="1466405" y="1010894"/>
                </a:lnTo>
                <a:lnTo>
                  <a:pt x="1202918" y="1071448"/>
                </a:lnTo>
                <a:lnTo>
                  <a:pt x="1031582" y="1232789"/>
                </a:lnTo>
                <a:lnTo>
                  <a:pt x="916597" y="1449273"/>
                </a:lnTo>
                <a:lnTo>
                  <a:pt x="851992" y="1639112"/>
                </a:lnTo>
                <a:lnTo>
                  <a:pt x="831786" y="1720570"/>
                </a:lnTo>
                <a:lnTo>
                  <a:pt x="780618" y="1608391"/>
                </a:lnTo>
                <a:lnTo>
                  <a:pt x="661720" y="1384033"/>
                </a:lnTo>
                <a:lnTo>
                  <a:pt x="527024" y="1215783"/>
                </a:lnTo>
                <a:lnTo>
                  <a:pt x="428447" y="1271930"/>
                </a:lnTo>
                <a:lnTo>
                  <a:pt x="420484" y="1312075"/>
                </a:lnTo>
                <a:lnTo>
                  <a:pt x="418134" y="1354582"/>
                </a:lnTo>
                <a:lnTo>
                  <a:pt x="420903" y="1399044"/>
                </a:lnTo>
                <a:lnTo>
                  <a:pt x="428320" y="1445094"/>
                </a:lnTo>
                <a:lnTo>
                  <a:pt x="439902" y="1492338"/>
                </a:lnTo>
                <a:lnTo>
                  <a:pt x="455142" y="1540408"/>
                </a:lnTo>
                <a:lnTo>
                  <a:pt x="473570" y="1588922"/>
                </a:lnTo>
                <a:lnTo>
                  <a:pt x="494677" y="1637487"/>
                </a:lnTo>
                <a:lnTo>
                  <a:pt x="518007" y="1685734"/>
                </a:lnTo>
                <a:lnTo>
                  <a:pt x="543052" y="1733270"/>
                </a:lnTo>
                <a:lnTo>
                  <a:pt x="569315" y="1779727"/>
                </a:lnTo>
                <a:lnTo>
                  <a:pt x="596341" y="1824710"/>
                </a:lnTo>
                <a:lnTo>
                  <a:pt x="623620" y="1867852"/>
                </a:lnTo>
                <a:lnTo>
                  <a:pt x="650659" y="1908759"/>
                </a:lnTo>
                <a:lnTo>
                  <a:pt x="676998" y="1947049"/>
                </a:lnTo>
                <a:lnTo>
                  <a:pt x="702119" y="1982343"/>
                </a:lnTo>
                <a:lnTo>
                  <a:pt x="725551" y="2014270"/>
                </a:lnTo>
                <a:lnTo>
                  <a:pt x="754710" y="2045843"/>
                </a:lnTo>
                <a:lnTo>
                  <a:pt x="799820" y="2070354"/>
                </a:lnTo>
                <a:lnTo>
                  <a:pt x="815428" y="2070582"/>
                </a:lnTo>
                <a:lnTo>
                  <a:pt x="830491" y="2064270"/>
                </a:lnTo>
                <a:lnTo>
                  <a:pt x="846924" y="2050402"/>
                </a:lnTo>
                <a:lnTo>
                  <a:pt x="867981" y="2020493"/>
                </a:lnTo>
                <a:lnTo>
                  <a:pt x="892416" y="1986343"/>
                </a:lnTo>
                <a:lnTo>
                  <a:pt x="919861" y="1948637"/>
                </a:lnTo>
                <a:lnTo>
                  <a:pt x="949947" y="1908086"/>
                </a:lnTo>
                <a:lnTo>
                  <a:pt x="982306" y="1865401"/>
                </a:lnTo>
                <a:lnTo>
                  <a:pt x="1016571" y="1821281"/>
                </a:lnTo>
                <a:lnTo>
                  <a:pt x="1052398" y="1776437"/>
                </a:lnTo>
                <a:lnTo>
                  <a:pt x="1089406" y="1731581"/>
                </a:lnTo>
                <a:lnTo>
                  <a:pt x="1127213" y="1687398"/>
                </a:lnTo>
                <a:lnTo>
                  <a:pt x="1165479" y="1644624"/>
                </a:lnTo>
                <a:lnTo>
                  <a:pt x="1203833" y="1603933"/>
                </a:lnTo>
                <a:lnTo>
                  <a:pt x="1241907" y="1566049"/>
                </a:lnTo>
                <a:lnTo>
                  <a:pt x="1279334" y="1531683"/>
                </a:lnTo>
                <a:lnTo>
                  <a:pt x="1315745" y="1501521"/>
                </a:lnTo>
                <a:lnTo>
                  <a:pt x="1350784" y="1476286"/>
                </a:lnTo>
                <a:lnTo>
                  <a:pt x="1384071" y="1456677"/>
                </a:lnTo>
                <a:lnTo>
                  <a:pt x="1607096" y="1426044"/>
                </a:lnTo>
                <a:lnTo>
                  <a:pt x="1897329" y="1461427"/>
                </a:lnTo>
                <a:lnTo>
                  <a:pt x="2149017" y="1516570"/>
                </a:lnTo>
                <a:lnTo>
                  <a:pt x="2256421" y="1545234"/>
                </a:lnTo>
                <a:close/>
              </a:path>
              <a:path w="2901950" h="2070734" extrusionOk="0">
                <a:moveTo>
                  <a:pt x="2901670" y="34074"/>
                </a:moveTo>
                <a:lnTo>
                  <a:pt x="2736202" y="5067"/>
                </a:lnTo>
                <a:lnTo>
                  <a:pt x="2252497" y="0"/>
                </a:lnTo>
                <a:lnTo>
                  <a:pt x="1469618" y="141770"/>
                </a:lnTo>
                <a:lnTo>
                  <a:pt x="417690" y="549059"/>
                </a:lnTo>
                <a:lnTo>
                  <a:pt x="395516" y="548640"/>
                </a:lnTo>
                <a:lnTo>
                  <a:pt x="347891" y="551510"/>
                </a:lnTo>
                <a:lnTo>
                  <a:pt x="300634" y="558076"/>
                </a:lnTo>
                <a:lnTo>
                  <a:pt x="254012" y="568286"/>
                </a:lnTo>
                <a:lnTo>
                  <a:pt x="208330" y="582066"/>
                </a:lnTo>
                <a:lnTo>
                  <a:pt x="163868" y="599363"/>
                </a:lnTo>
                <a:lnTo>
                  <a:pt x="120916" y="620090"/>
                </a:lnTo>
                <a:lnTo>
                  <a:pt x="79768" y="644220"/>
                </a:lnTo>
                <a:lnTo>
                  <a:pt x="45897" y="669874"/>
                </a:lnTo>
                <a:lnTo>
                  <a:pt x="17513" y="701332"/>
                </a:lnTo>
                <a:lnTo>
                  <a:pt x="317" y="737209"/>
                </a:lnTo>
                <a:lnTo>
                  <a:pt x="0" y="776147"/>
                </a:lnTo>
                <a:lnTo>
                  <a:pt x="13347" y="803592"/>
                </a:lnTo>
                <a:lnTo>
                  <a:pt x="35915" y="824547"/>
                </a:lnTo>
                <a:lnTo>
                  <a:pt x="64427" y="838365"/>
                </a:lnTo>
                <a:lnTo>
                  <a:pt x="95580" y="844372"/>
                </a:lnTo>
                <a:lnTo>
                  <a:pt x="126746" y="843254"/>
                </a:lnTo>
                <a:lnTo>
                  <a:pt x="157441" y="837196"/>
                </a:lnTo>
                <a:lnTo>
                  <a:pt x="187642" y="827900"/>
                </a:lnTo>
                <a:lnTo>
                  <a:pt x="217322" y="817016"/>
                </a:lnTo>
                <a:lnTo>
                  <a:pt x="150456" y="871181"/>
                </a:lnTo>
                <a:lnTo>
                  <a:pt x="116789" y="900061"/>
                </a:lnTo>
                <a:lnTo>
                  <a:pt x="88468" y="933653"/>
                </a:lnTo>
                <a:lnTo>
                  <a:pt x="72567" y="974953"/>
                </a:lnTo>
                <a:lnTo>
                  <a:pt x="71894" y="996784"/>
                </a:lnTo>
                <a:lnTo>
                  <a:pt x="77343" y="1017816"/>
                </a:lnTo>
                <a:lnTo>
                  <a:pt x="95427" y="1042314"/>
                </a:lnTo>
                <a:lnTo>
                  <a:pt x="121894" y="1058138"/>
                </a:lnTo>
                <a:lnTo>
                  <a:pt x="153035" y="1065657"/>
                </a:lnTo>
                <a:lnTo>
                  <a:pt x="185140" y="1065237"/>
                </a:lnTo>
                <a:lnTo>
                  <a:pt x="231470" y="1052728"/>
                </a:lnTo>
                <a:lnTo>
                  <a:pt x="274396" y="1030655"/>
                </a:lnTo>
                <a:lnTo>
                  <a:pt x="314604" y="1002423"/>
                </a:lnTo>
                <a:lnTo>
                  <a:pt x="352742" y="971423"/>
                </a:lnTo>
                <a:lnTo>
                  <a:pt x="326301" y="1011936"/>
                </a:lnTo>
                <a:lnTo>
                  <a:pt x="306311" y="1055852"/>
                </a:lnTo>
                <a:lnTo>
                  <a:pt x="299567" y="1100086"/>
                </a:lnTo>
                <a:lnTo>
                  <a:pt x="312864" y="1141514"/>
                </a:lnTo>
                <a:lnTo>
                  <a:pt x="337591" y="1165136"/>
                </a:lnTo>
                <a:lnTo>
                  <a:pt x="370001" y="1177188"/>
                </a:lnTo>
                <a:lnTo>
                  <a:pt x="405599" y="1178204"/>
                </a:lnTo>
                <a:lnTo>
                  <a:pt x="439940" y="1168692"/>
                </a:lnTo>
                <a:lnTo>
                  <a:pt x="495820" y="1126934"/>
                </a:lnTo>
                <a:lnTo>
                  <a:pt x="538175" y="1069784"/>
                </a:lnTo>
                <a:lnTo>
                  <a:pt x="574763" y="1004709"/>
                </a:lnTo>
                <a:lnTo>
                  <a:pt x="603237" y="941400"/>
                </a:lnTo>
                <a:lnTo>
                  <a:pt x="606958" y="948740"/>
                </a:lnTo>
                <a:lnTo>
                  <a:pt x="790016" y="859904"/>
                </a:lnTo>
                <a:lnTo>
                  <a:pt x="1275765" y="660006"/>
                </a:lnTo>
                <a:lnTo>
                  <a:pt x="1969058" y="448970"/>
                </a:lnTo>
                <a:lnTo>
                  <a:pt x="2774772" y="326694"/>
                </a:lnTo>
                <a:lnTo>
                  <a:pt x="2901670" y="34074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grpSp>
        <p:nvGrpSpPr>
          <p:cNvPr id="14" name="Google Shape;1142;p38">
            <a:extLst>
              <a:ext uri="{FF2B5EF4-FFF2-40B4-BE49-F238E27FC236}">
                <a16:creationId xmlns:a16="http://schemas.microsoft.com/office/drawing/2014/main" id="{9520E97A-6372-5234-12DB-AD26945B5FDB}"/>
              </a:ext>
            </a:extLst>
          </p:cNvPr>
          <p:cNvGrpSpPr/>
          <p:nvPr/>
        </p:nvGrpSpPr>
        <p:grpSpPr>
          <a:xfrm>
            <a:off x="4488614" y="2808173"/>
            <a:ext cx="3758061" cy="2673689"/>
            <a:chOff x="6338375" y="4316246"/>
            <a:chExt cx="5637091" cy="4010534"/>
          </a:xfrm>
        </p:grpSpPr>
        <p:sp>
          <p:nvSpPr>
            <p:cNvPr id="15" name="Google Shape;1143;p38">
              <a:extLst>
                <a:ext uri="{FF2B5EF4-FFF2-40B4-BE49-F238E27FC236}">
                  <a16:creationId xmlns:a16="http://schemas.microsoft.com/office/drawing/2014/main" id="{3C4F49E3-C7C6-6B56-3807-2366D0D513F2}"/>
                </a:ext>
              </a:extLst>
            </p:cNvPr>
            <p:cNvSpPr/>
            <p:nvPr/>
          </p:nvSpPr>
          <p:spPr>
            <a:xfrm>
              <a:off x="9134386" y="6147460"/>
              <a:ext cx="2449830" cy="2179320"/>
            </a:xfrm>
            <a:custGeom>
              <a:avLst/>
              <a:gdLst/>
              <a:ahLst/>
              <a:cxnLst/>
              <a:rect l="l" t="t" r="r" b="b"/>
              <a:pathLst>
                <a:path w="2449829" h="2179320" extrusionOk="0">
                  <a:moveTo>
                    <a:pt x="2321547" y="1467713"/>
                  </a:moveTo>
                  <a:lnTo>
                    <a:pt x="2319705" y="1425194"/>
                  </a:lnTo>
                  <a:lnTo>
                    <a:pt x="2312225" y="1384947"/>
                  </a:lnTo>
                  <a:lnTo>
                    <a:pt x="2214334" y="1327619"/>
                  </a:lnTo>
                  <a:lnTo>
                    <a:pt x="2077618" y="1494243"/>
                  </a:lnTo>
                  <a:lnTo>
                    <a:pt x="1956028" y="1717154"/>
                  </a:lnTo>
                  <a:lnTo>
                    <a:pt x="1903501" y="1828711"/>
                  </a:lnTo>
                  <a:lnTo>
                    <a:pt x="1884286" y="1747024"/>
                  </a:lnTo>
                  <a:lnTo>
                    <a:pt x="1821967" y="1556410"/>
                  </a:lnTo>
                  <a:lnTo>
                    <a:pt x="1709597" y="1338567"/>
                  </a:lnTo>
                  <a:lnTo>
                    <a:pt x="1540217" y="1175181"/>
                  </a:lnTo>
                  <a:lnTo>
                    <a:pt x="1277454" y="1111478"/>
                  </a:lnTo>
                  <a:lnTo>
                    <a:pt x="959700" y="1112939"/>
                  </a:lnTo>
                  <a:lnTo>
                    <a:pt x="692010" y="1141628"/>
                  </a:lnTo>
                  <a:lnTo>
                    <a:pt x="579437" y="1159624"/>
                  </a:lnTo>
                  <a:lnTo>
                    <a:pt x="481025" y="1636293"/>
                  </a:lnTo>
                  <a:lnTo>
                    <a:pt x="588759" y="1608912"/>
                  </a:lnTo>
                  <a:lnTo>
                    <a:pt x="841108" y="1556791"/>
                  </a:lnTo>
                  <a:lnTo>
                    <a:pt x="1131760" y="1524889"/>
                  </a:lnTo>
                  <a:lnTo>
                    <a:pt x="1354416" y="1558201"/>
                  </a:lnTo>
                  <a:lnTo>
                    <a:pt x="1387475" y="1578203"/>
                  </a:lnTo>
                  <a:lnTo>
                    <a:pt x="1422196" y="1603870"/>
                  </a:lnTo>
                  <a:lnTo>
                    <a:pt x="1458252" y="1634464"/>
                  </a:lnTo>
                  <a:lnTo>
                    <a:pt x="1495259" y="1669275"/>
                  </a:lnTo>
                  <a:lnTo>
                    <a:pt x="1532877" y="1707616"/>
                  </a:lnTo>
                  <a:lnTo>
                    <a:pt x="1570736" y="1748764"/>
                  </a:lnTo>
                  <a:lnTo>
                    <a:pt x="1608493" y="1792008"/>
                  </a:lnTo>
                  <a:lnTo>
                    <a:pt x="1645780" y="1836635"/>
                  </a:lnTo>
                  <a:lnTo>
                    <a:pt x="1682242" y="1881936"/>
                  </a:lnTo>
                  <a:lnTo>
                    <a:pt x="1717522" y="1927199"/>
                  </a:lnTo>
                  <a:lnTo>
                    <a:pt x="1751266" y="1971725"/>
                  </a:lnTo>
                  <a:lnTo>
                    <a:pt x="1783105" y="2014791"/>
                  </a:lnTo>
                  <a:lnTo>
                    <a:pt x="1812709" y="2055698"/>
                  </a:lnTo>
                  <a:lnTo>
                    <a:pt x="1839683" y="2093734"/>
                  </a:lnTo>
                  <a:lnTo>
                    <a:pt x="1863699" y="2128177"/>
                  </a:lnTo>
                  <a:lnTo>
                    <a:pt x="1884400" y="2158339"/>
                  </a:lnTo>
                  <a:lnTo>
                    <a:pt x="1900682" y="2172398"/>
                  </a:lnTo>
                  <a:lnTo>
                    <a:pt x="1915668" y="2178901"/>
                  </a:lnTo>
                  <a:lnTo>
                    <a:pt x="1931276" y="2178850"/>
                  </a:lnTo>
                  <a:lnTo>
                    <a:pt x="1949450" y="2173300"/>
                  </a:lnTo>
                  <a:lnTo>
                    <a:pt x="1990547" y="2140801"/>
                  </a:lnTo>
                  <a:lnTo>
                    <a:pt x="2030018" y="2092032"/>
                  </a:lnTo>
                  <a:lnTo>
                    <a:pt x="2055571" y="2057044"/>
                  </a:lnTo>
                  <a:lnTo>
                    <a:pt x="2082355" y="2019058"/>
                  </a:lnTo>
                  <a:lnTo>
                    <a:pt x="2109889" y="1978482"/>
                  </a:lnTo>
                  <a:lnTo>
                    <a:pt x="2137689" y="1935683"/>
                  </a:lnTo>
                  <a:lnTo>
                    <a:pt x="2165248" y="1891017"/>
                  </a:lnTo>
                  <a:lnTo>
                    <a:pt x="2192083" y="1844890"/>
                  </a:lnTo>
                  <a:lnTo>
                    <a:pt x="2217686" y="1797646"/>
                  </a:lnTo>
                  <a:lnTo>
                    <a:pt x="2241588" y="1749691"/>
                  </a:lnTo>
                  <a:lnTo>
                    <a:pt x="2263292" y="1701368"/>
                  </a:lnTo>
                  <a:lnTo>
                    <a:pt x="2282304" y="1653082"/>
                  </a:lnTo>
                  <a:lnTo>
                    <a:pt x="2298115" y="1605203"/>
                  </a:lnTo>
                  <a:lnTo>
                    <a:pt x="2310269" y="1558099"/>
                  </a:lnTo>
                  <a:lnTo>
                    <a:pt x="2318232" y="1512138"/>
                  </a:lnTo>
                  <a:lnTo>
                    <a:pt x="2321547" y="1467713"/>
                  </a:lnTo>
                  <a:close/>
                </a:path>
                <a:path w="2449829" h="2179320" extrusionOk="0">
                  <a:moveTo>
                    <a:pt x="2449258" y="720318"/>
                  </a:moveTo>
                  <a:lnTo>
                    <a:pt x="1419987" y="230708"/>
                  </a:lnTo>
                  <a:lnTo>
                    <a:pt x="649897" y="30988"/>
                  </a:lnTo>
                  <a:lnTo>
                    <a:pt x="167170" y="0"/>
                  </a:lnTo>
                  <a:lnTo>
                    <a:pt x="0" y="16598"/>
                  </a:lnTo>
                  <a:lnTo>
                    <a:pt x="104673" y="317868"/>
                  </a:lnTo>
                  <a:lnTo>
                    <a:pt x="899007" y="499833"/>
                  </a:lnTo>
                  <a:lnTo>
                    <a:pt x="1574609" y="761961"/>
                  </a:lnTo>
                  <a:lnTo>
                    <a:pt x="2044077" y="997508"/>
                  </a:lnTo>
                  <a:lnTo>
                    <a:pt x="2219985" y="1099756"/>
                  </a:lnTo>
                  <a:lnTo>
                    <a:pt x="2449258" y="72031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16" name="Google Shape;1144;p38">
              <a:extLst>
                <a:ext uri="{FF2B5EF4-FFF2-40B4-BE49-F238E27FC236}">
                  <a16:creationId xmlns:a16="http://schemas.microsoft.com/office/drawing/2014/main" id="{89F15434-E1E3-8B9A-9E00-58DF8E60B47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8375" y="4579919"/>
              <a:ext cx="4406813" cy="3554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145;p38">
              <a:extLst>
                <a:ext uri="{FF2B5EF4-FFF2-40B4-BE49-F238E27FC236}">
                  <a16:creationId xmlns:a16="http://schemas.microsoft.com/office/drawing/2014/main" id="{64FA1528-86B8-C58E-24D4-CC868B813E24}"/>
                </a:ext>
              </a:extLst>
            </p:cNvPr>
            <p:cNvSpPr/>
            <p:nvPr/>
          </p:nvSpPr>
          <p:spPr>
            <a:xfrm>
              <a:off x="11356976" y="6861282"/>
              <a:ext cx="618490" cy="631825"/>
            </a:xfrm>
            <a:custGeom>
              <a:avLst/>
              <a:gdLst/>
              <a:ahLst/>
              <a:cxnLst/>
              <a:rect l="l" t="t" r="r" b="b"/>
              <a:pathLst>
                <a:path w="618490" h="631825" extrusionOk="0">
                  <a:moveTo>
                    <a:pt x="216635" y="631347"/>
                  </a:moveTo>
                  <a:lnTo>
                    <a:pt x="147541" y="617655"/>
                  </a:lnTo>
                  <a:lnTo>
                    <a:pt x="94938" y="571863"/>
                  </a:lnTo>
                  <a:lnTo>
                    <a:pt x="56968" y="511731"/>
                  </a:lnTo>
                  <a:lnTo>
                    <a:pt x="25330" y="444112"/>
                  </a:lnTo>
                  <a:lnTo>
                    <a:pt x="0" y="373880"/>
                  </a:lnTo>
                  <a:lnTo>
                    <a:pt x="3651" y="351915"/>
                  </a:lnTo>
                  <a:lnTo>
                    <a:pt x="708" y="250776"/>
                  </a:lnTo>
                  <a:lnTo>
                    <a:pt x="4355" y="228815"/>
                  </a:lnTo>
                  <a:lnTo>
                    <a:pt x="26081" y="191323"/>
                  </a:lnTo>
                  <a:lnTo>
                    <a:pt x="44920" y="152301"/>
                  </a:lnTo>
                  <a:lnTo>
                    <a:pt x="60772" y="111977"/>
                  </a:lnTo>
                  <a:lnTo>
                    <a:pt x="73539" y="70579"/>
                  </a:lnTo>
                  <a:lnTo>
                    <a:pt x="78423" y="53125"/>
                  </a:lnTo>
                  <a:lnTo>
                    <a:pt x="84704" y="36129"/>
                  </a:lnTo>
                  <a:lnTo>
                    <a:pt x="115009" y="5805"/>
                  </a:lnTo>
                  <a:lnTo>
                    <a:pt x="190519" y="0"/>
                  </a:lnTo>
                  <a:lnTo>
                    <a:pt x="238153" y="2665"/>
                  </a:lnTo>
                  <a:lnTo>
                    <a:pt x="285431" y="9077"/>
                  </a:lnTo>
                  <a:lnTo>
                    <a:pt x="332072" y="19150"/>
                  </a:lnTo>
                  <a:lnTo>
                    <a:pt x="377794" y="32802"/>
                  </a:lnTo>
                  <a:lnTo>
                    <a:pt x="422316" y="49947"/>
                  </a:lnTo>
                  <a:lnTo>
                    <a:pt x="465356" y="70503"/>
                  </a:lnTo>
                  <a:lnTo>
                    <a:pt x="506633" y="94384"/>
                  </a:lnTo>
                  <a:lnTo>
                    <a:pt x="545866" y="121508"/>
                  </a:lnTo>
                  <a:lnTo>
                    <a:pt x="577742" y="149611"/>
                  </a:lnTo>
                  <a:lnTo>
                    <a:pt x="603691" y="183089"/>
                  </a:lnTo>
                  <a:lnTo>
                    <a:pt x="618148" y="220148"/>
                  </a:lnTo>
                  <a:lnTo>
                    <a:pt x="615552" y="258993"/>
                  </a:lnTo>
                  <a:lnTo>
                    <a:pt x="600203" y="285366"/>
                  </a:lnTo>
                  <a:lnTo>
                    <a:pt x="576133" y="304588"/>
                  </a:lnTo>
                  <a:lnTo>
                    <a:pt x="546675" y="316245"/>
                  </a:lnTo>
                  <a:lnTo>
                    <a:pt x="515160" y="319920"/>
                  </a:lnTo>
                  <a:lnTo>
                    <a:pt x="484171" y="316470"/>
                  </a:lnTo>
                  <a:lnTo>
                    <a:pt x="454014" y="308149"/>
                  </a:lnTo>
                  <a:lnTo>
                    <a:pt x="424590" y="296627"/>
                  </a:lnTo>
                  <a:lnTo>
                    <a:pt x="395800" y="283571"/>
                  </a:lnTo>
                  <a:lnTo>
                    <a:pt x="458463" y="342581"/>
                  </a:lnTo>
                  <a:lnTo>
                    <a:pt x="489855" y="373867"/>
                  </a:lnTo>
                  <a:lnTo>
                    <a:pt x="515566" y="409490"/>
                  </a:lnTo>
                  <a:lnTo>
                    <a:pt x="528341" y="451847"/>
                  </a:lnTo>
                  <a:lnTo>
                    <a:pt x="527396" y="473665"/>
                  </a:lnTo>
                  <a:lnTo>
                    <a:pt x="520392" y="494240"/>
                  </a:lnTo>
                  <a:lnTo>
                    <a:pt x="500536" y="517319"/>
                  </a:lnTo>
                  <a:lnTo>
                    <a:pt x="472959" y="531123"/>
                  </a:lnTo>
                  <a:lnTo>
                    <a:pt x="441336" y="536295"/>
                  </a:lnTo>
                  <a:lnTo>
                    <a:pt x="409346" y="533477"/>
                  </a:lnTo>
                  <a:lnTo>
                    <a:pt x="364087" y="517555"/>
                  </a:lnTo>
                  <a:lnTo>
                    <a:pt x="322930" y="492355"/>
                  </a:lnTo>
                  <a:lnTo>
                    <a:pt x="284950" y="461213"/>
                  </a:lnTo>
                  <a:lnTo>
                    <a:pt x="249223" y="427466"/>
                  </a:lnTo>
                  <a:lnTo>
                    <a:pt x="272567" y="469817"/>
                  </a:lnTo>
                  <a:lnTo>
                    <a:pt x="289216" y="515106"/>
                  </a:lnTo>
                  <a:lnTo>
                    <a:pt x="292627" y="559717"/>
                  </a:lnTo>
                  <a:lnTo>
                    <a:pt x="276258" y="600036"/>
                  </a:lnTo>
                  <a:lnTo>
                    <a:pt x="249841" y="621742"/>
                  </a:lnTo>
                  <a:lnTo>
                    <a:pt x="216635" y="631347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18" name="Google Shape;1146;p38">
              <a:extLst>
                <a:ext uri="{FF2B5EF4-FFF2-40B4-BE49-F238E27FC236}">
                  <a16:creationId xmlns:a16="http://schemas.microsoft.com/office/drawing/2014/main" id="{4405A7FD-FF86-F84D-D116-2FF99526D153}"/>
                </a:ext>
              </a:extLst>
            </p:cNvPr>
            <p:cNvSpPr/>
            <p:nvPr/>
          </p:nvSpPr>
          <p:spPr>
            <a:xfrm>
              <a:off x="6811416" y="4316246"/>
              <a:ext cx="4076065" cy="1073785"/>
            </a:xfrm>
            <a:custGeom>
              <a:avLst/>
              <a:gdLst/>
              <a:ahLst/>
              <a:cxnLst/>
              <a:rect l="l" t="t" r="r" b="b"/>
              <a:pathLst>
                <a:path w="4076065" h="1073785" extrusionOk="0">
                  <a:moveTo>
                    <a:pt x="2219236" y="53098"/>
                  </a:moveTo>
                  <a:lnTo>
                    <a:pt x="1951228" y="26060"/>
                  </a:lnTo>
                  <a:lnTo>
                    <a:pt x="1319618" y="0"/>
                  </a:lnTo>
                  <a:lnTo>
                    <a:pt x="583006" y="57454"/>
                  </a:lnTo>
                  <a:lnTo>
                    <a:pt x="0" y="280962"/>
                  </a:lnTo>
                  <a:lnTo>
                    <a:pt x="146964" y="235153"/>
                  </a:lnTo>
                  <a:lnTo>
                    <a:pt x="576846" y="139827"/>
                  </a:lnTo>
                  <a:lnTo>
                    <a:pt x="1273111" y="58102"/>
                  </a:lnTo>
                  <a:lnTo>
                    <a:pt x="2219236" y="53098"/>
                  </a:lnTo>
                  <a:close/>
                </a:path>
                <a:path w="4076065" h="1073785" extrusionOk="0">
                  <a:moveTo>
                    <a:pt x="4075493" y="871385"/>
                  </a:moveTo>
                  <a:lnTo>
                    <a:pt x="4033380" y="687844"/>
                  </a:lnTo>
                  <a:lnTo>
                    <a:pt x="3839591" y="607250"/>
                  </a:lnTo>
                  <a:lnTo>
                    <a:pt x="3626358" y="588810"/>
                  </a:lnTo>
                  <a:lnTo>
                    <a:pt x="3525901" y="591731"/>
                  </a:lnTo>
                  <a:lnTo>
                    <a:pt x="3593147" y="592861"/>
                  </a:lnTo>
                  <a:lnTo>
                    <a:pt x="3744963" y="616331"/>
                  </a:lnTo>
                  <a:lnTo>
                    <a:pt x="3906520" y="692238"/>
                  </a:lnTo>
                  <a:lnTo>
                    <a:pt x="4002938" y="850684"/>
                  </a:lnTo>
                  <a:lnTo>
                    <a:pt x="3658603" y="996175"/>
                  </a:lnTo>
                  <a:lnTo>
                    <a:pt x="2850515" y="1043597"/>
                  </a:lnTo>
                  <a:lnTo>
                    <a:pt x="2032723" y="1038580"/>
                  </a:lnTo>
                  <a:lnTo>
                    <a:pt x="1659229" y="1026769"/>
                  </a:lnTo>
                  <a:lnTo>
                    <a:pt x="2022195" y="1049108"/>
                  </a:lnTo>
                  <a:lnTo>
                    <a:pt x="2828467" y="1073378"/>
                  </a:lnTo>
                  <a:lnTo>
                    <a:pt x="3654196" y="1035507"/>
                  </a:lnTo>
                  <a:lnTo>
                    <a:pt x="4075493" y="87138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</p:grpSp>
      <p:sp>
        <p:nvSpPr>
          <p:cNvPr id="19" name="Google Shape;1127;p38">
            <a:extLst>
              <a:ext uri="{FF2B5EF4-FFF2-40B4-BE49-F238E27FC236}">
                <a16:creationId xmlns:a16="http://schemas.microsoft.com/office/drawing/2014/main" id="{B7856701-D35C-C853-5D30-5785CE9D78F3}"/>
              </a:ext>
            </a:extLst>
          </p:cNvPr>
          <p:cNvSpPr/>
          <p:nvPr/>
        </p:nvSpPr>
        <p:spPr>
          <a:xfrm>
            <a:off x="629317" y="5785843"/>
            <a:ext cx="81703" cy="317077"/>
          </a:xfrm>
          <a:custGeom>
            <a:avLst/>
            <a:gdLst/>
            <a:ahLst/>
            <a:cxnLst/>
            <a:rect l="l" t="t" r="r" b="b"/>
            <a:pathLst>
              <a:path w="122555" h="475615" extrusionOk="0">
                <a:moveTo>
                  <a:pt x="41741" y="475276"/>
                </a:moveTo>
                <a:lnTo>
                  <a:pt x="25262" y="471623"/>
                </a:lnTo>
                <a:lnTo>
                  <a:pt x="11710" y="462411"/>
                </a:lnTo>
                <a:lnTo>
                  <a:pt x="2739" y="448187"/>
                </a:lnTo>
                <a:lnTo>
                  <a:pt x="0" y="429500"/>
                </a:lnTo>
                <a:lnTo>
                  <a:pt x="3043" y="374252"/>
                </a:lnTo>
                <a:lnTo>
                  <a:pt x="6956" y="319091"/>
                </a:lnTo>
                <a:lnTo>
                  <a:pt x="11565" y="263987"/>
                </a:lnTo>
                <a:lnTo>
                  <a:pt x="16696" y="208912"/>
                </a:lnTo>
                <a:lnTo>
                  <a:pt x="21479" y="167951"/>
                </a:lnTo>
                <a:lnTo>
                  <a:pt x="27131" y="127075"/>
                </a:lnTo>
                <a:lnTo>
                  <a:pt x="33132" y="86258"/>
                </a:lnTo>
                <a:lnTo>
                  <a:pt x="38958" y="45469"/>
                </a:lnTo>
                <a:lnTo>
                  <a:pt x="43925" y="26526"/>
                </a:lnTo>
                <a:lnTo>
                  <a:pt x="52949" y="12135"/>
                </a:lnTo>
                <a:lnTo>
                  <a:pt x="65568" y="3043"/>
                </a:lnTo>
                <a:lnTo>
                  <a:pt x="81318" y="0"/>
                </a:lnTo>
                <a:lnTo>
                  <a:pt x="97478" y="3614"/>
                </a:lnTo>
                <a:lnTo>
                  <a:pt x="110189" y="13479"/>
                </a:lnTo>
                <a:lnTo>
                  <a:pt x="118668" y="28816"/>
                </a:lnTo>
                <a:lnTo>
                  <a:pt x="122132" y="48848"/>
                </a:lnTo>
                <a:lnTo>
                  <a:pt x="122393" y="61800"/>
                </a:lnTo>
                <a:lnTo>
                  <a:pt x="122364" y="74809"/>
                </a:lnTo>
                <a:lnTo>
                  <a:pt x="119847" y="123225"/>
                </a:lnTo>
                <a:lnTo>
                  <a:pt x="113590" y="177422"/>
                </a:lnTo>
                <a:lnTo>
                  <a:pt x="105653" y="244291"/>
                </a:lnTo>
                <a:lnTo>
                  <a:pt x="98324" y="304766"/>
                </a:lnTo>
                <a:lnTo>
                  <a:pt x="96130" y="325830"/>
                </a:lnTo>
                <a:lnTo>
                  <a:pt x="94459" y="347010"/>
                </a:lnTo>
                <a:lnTo>
                  <a:pt x="93019" y="368189"/>
                </a:lnTo>
                <a:lnTo>
                  <a:pt x="91521" y="389253"/>
                </a:lnTo>
                <a:lnTo>
                  <a:pt x="90816" y="400404"/>
                </a:lnTo>
                <a:lnTo>
                  <a:pt x="90285" y="411642"/>
                </a:lnTo>
                <a:lnTo>
                  <a:pt x="89521" y="422822"/>
                </a:lnTo>
                <a:lnTo>
                  <a:pt x="88120" y="433801"/>
                </a:lnTo>
                <a:lnTo>
                  <a:pt x="82091" y="451989"/>
                </a:lnTo>
                <a:lnTo>
                  <a:pt x="71887" y="465253"/>
                </a:lnTo>
                <a:lnTo>
                  <a:pt x="58206" y="473159"/>
                </a:lnTo>
                <a:lnTo>
                  <a:pt x="41741" y="475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0" name="Google Shape;1128;p38">
            <a:extLst>
              <a:ext uri="{FF2B5EF4-FFF2-40B4-BE49-F238E27FC236}">
                <a16:creationId xmlns:a16="http://schemas.microsoft.com/office/drawing/2014/main" id="{B3E6AB59-C72A-F444-7505-18624C5F81FB}"/>
              </a:ext>
            </a:extLst>
          </p:cNvPr>
          <p:cNvSpPr/>
          <p:nvPr/>
        </p:nvSpPr>
        <p:spPr>
          <a:xfrm>
            <a:off x="831531" y="6217186"/>
            <a:ext cx="297180" cy="65193"/>
          </a:xfrm>
          <a:custGeom>
            <a:avLst/>
            <a:gdLst/>
            <a:ahLst/>
            <a:cxnLst/>
            <a:rect l="l" t="t" r="r" b="b"/>
            <a:pathLst>
              <a:path w="445769" h="97790" extrusionOk="0">
                <a:moveTo>
                  <a:pt x="135099" y="97553"/>
                </a:moveTo>
                <a:lnTo>
                  <a:pt x="92140" y="97390"/>
                </a:lnTo>
                <a:lnTo>
                  <a:pt x="42978" y="91552"/>
                </a:lnTo>
                <a:lnTo>
                  <a:pt x="8734" y="72159"/>
                </a:lnTo>
                <a:lnTo>
                  <a:pt x="0" y="38710"/>
                </a:lnTo>
                <a:lnTo>
                  <a:pt x="5541" y="22465"/>
                </a:lnTo>
                <a:lnTo>
                  <a:pt x="16735" y="10138"/>
                </a:lnTo>
                <a:lnTo>
                  <a:pt x="33088" y="2419"/>
                </a:lnTo>
                <a:lnTo>
                  <a:pt x="54109" y="0"/>
                </a:lnTo>
                <a:lnTo>
                  <a:pt x="150251" y="1918"/>
                </a:lnTo>
                <a:lnTo>
                  <a:pt x="246329" y="3987"/>
                </a:lnTo>
                <a:lnTo>
                  <a:pt x="342429" y="6207"/>
                </a:lnTo>
                <a:lnTo>
                  <a:pt x="390513" y="7373"/>
                </a:lnTo>
                <a:lnTo>
                  <a:pt x="396079" y="7373"/>
                </a:lnTo>
                <a:lnTo>
                  <a:pt x="434342" y="23656"/>
                </a:lnTo>
                <a:lnTo>
                  <a:pt x="445550" y="50384"/>
                </a:lnTo>
                <a:lnTo>
                  <a:pt x="443168" y="65678"/>
                </a:lnTo>
                <a:lnTo>
                  <a:pt x="407210" y="94625"/>
                </a:lnTo>
                <a:lnTo>
                  <a:pt x="347023" y="96905"/>
                </a:lnTo>
                <a:lnTo>
                  <a:pt x="236843" y="96775"/>
                </a:lnTo>
                <a:lnTo>
                  <a:pt x="182579" y="97313"/>
                </a:lnTo>
                <a:lnTo>
                  <a:pt x="135099" y="975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1" name="Google Shape;1129;p38">
            <a:extLst>
              <a:ext uri="{FF2B5EF4-FFF2-40B4-BE49-F238E27FC236}">
                <a16:creationId xmlns:a16="http://schemas.microsoft.com/office/drawing/2014/main" id="{30755A9D-96E5-7403-5B48-40C519DE8B30}"/>
              </a:ext>
            </a:extLst>
          </p:cNvPr>
          <p:cNvSpPr/>
          <p:nvPr/>
        </p:nvSpPr>
        <p:spPr>
          <a:xfrm>
            <a:off x="246121" y="6218620"/>
            <a:ext cx="285750" cy="71967"/>
          </a:xfrm>
          <a:custGeom>
            <a:avLst/>
            <a:gdLst/>
            <a:ahLst/>
            <a:cxnLst/>
            <a:rect l="l" t="t" r="r" b="b"/>
            <a:pathLst>
              <a:path w="428625" h="107950" extrusionOk="0">
                <a:moveTo>
                  <a:pt x="78806" y="107528"/>
                </a:moveTo>
                <a:lnTo>
                  <a:pt x="40195" y="104763"/>
                </a:lnTo>
                <a:lnTo>
                  <a:pt x="1975" y="73095"/>
                </a:lnTo>
                <a:lnTo>
                  <a:pt x="0" y="56836"/>
                </a:lnTo>
                <a:lnTo>
                  <a:pt x="3918" y="41643"/>
                </a:lnTo>
                <a:lnTo>
                  <a:pt x="44833" y="16282"/>
                </a:lnTo>
                <a:lnTo>
                  <a:pt x="97836" y="11495"/>
                </a:lnTo>
                <a:lnTo>
                  <a:pt x="158231" y="6810"/>
                </a:lnTo>
                <a:lnTo>
                  <a:pt x="215004" y="2922"/>
                </a:lnTo>
                <a:lnTo>
                  <a:pt x="257144" y="523"/>
                </a:lnTo>
                <a:lnTo>
                  <a:pt x="326974" y="0"/>
                </a:lnTo>
                <a:lnTo>
                  <a:pt x="353642" y="48"/>
                </a:lnTo>
                <a:lnTo>
                  <a:pt x="398494" y="3883"/>
                </a:lnTo>
                <a:lnTo>
                  <a:pt x="428235" y="38403"/>
                </a:lnTo>
                <a:lnTo>
                  <a:pt x="428221" y="55410"/>
                </a:lnTo>
                <a:lnTo>
                  <a:pt x="393915" y="90016"/>
                </a:lnTo>
                <a:lnTo>
                  <a:pt x="349390" y="94932"/>
                </a:lnTo>
                <a:lnTo>
                  <a:pt x="246263" y="100054"/>
                </a:lnTo>
                <a:lnTo>
                  <a:pt x="194736" y="102541"/>
                </a:lnTo>
                <a:lnTo>
                  <a:pt x="143253" y="104940"/>
                </a:lnTo>
                <a:lnTo>
                  <a:pt x="91831" y="107221"/>
                </a:lnTo>
                <a:lnTo>
                  <a:pt x="78806" y="1075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22" name="Google Shape;1130;p38">
            <a:extLst>
              <a:ext uri="{FF2B5EF4-FFF2-40B4-BE49-F238E27FC236}">
                <a16:creationId xmlns:a16="http://schemas.microsoft.com/office/drawing/2014/main" id="{0CCCD985-F127-C06E-B932-85002DFE05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930" y="6371157"/>
            <a:ext cx="136342" cy="1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31;p38">
            <a:extLst>
              <a:ext uri="{FF2B5EF4-FFF2-40B4-BE49-F238E27FC236}">
                <a16:creationId xmlns:a16="http://schemas.microsoft.com/office/drawing/2014/main" id="{99A13943-9BD3-FC96-677F-F36816322A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669" y="6049365"/>
            <a:ext cx="136870" cy="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15;p38">
            <a:extLst>
              <a:ext uri="{FF2B5EF4-FFF2-40B4-BE49-F238E27FC236}">
                <a16:creationId xmlns:a16="http://schemas.microsoft.com/office/drawing/2014/main" id="{090F427D-43AF-65FC-C1FC-67821D36DC8D}"/>
              </a:ext>
            </a:extLst>
          </p:cNvPr>
          <p:cNvSpPr/>
          <p:nvPr/>
        </p:nvSpPr>
        <p:spPr>
          <a:xfrm>
            <a:off x="663647" y="736600"/>
            <a:ext cx="551603" cy="336127"/>
          </a:xfrm>
          <a:custGeom>
            <a:avLst/>
            <a:gdLst/>
            <a:ahLst/>
            <a:cxnLst/>
            <a:rect l="l" t="t" r="r" b="b"/>
            <a:pathLst>
              <a:path w="827405" h="504190" extrusionOk="0">
                <a:moveTo>
                  <a:pt x="696650" y="109010"/>
                </a:moveTo>
                <a:lnTo>
                  <a:pt x="540322" y="22433"/>
                </a:lnTo>
                <a:lnTo>
                  <a:pt x="549874" y="24819"/>
                </a:lnTo>
                <a:lnTo>
                  <a:pt x="649082" y="27499"/>
                </a:lnTo>
                <a:lnTo>
                  <a:pt x="652976" y="26753"/>
                </a:lnTo>
                <a:lnTo>
                  <a:pt x="656359" y="25723"/>
                </a:lnTo>
                <a:lnTo>
                  <a:pt x="659741" y="26144"/>
                </a:lnTo>
                <a:lnTo>
                  <a:pt x="688735" y="33491"/>
                </a:lnTo>
                <a:lnTo>
                  <a:pt x="747877" y="43016"/>
                </a:lnTo>
                <a:lnTo>
                  <a:pt x="776159" y="52873"/>
                </a:lnTo>
                <a:lnTo>
                  <a:pt x="814483" y="74097"/>
                </a:lnTo>
                <a:lnTo>
                  <a:pt x="822562" y="84378"/>
                </a:lnTo>
                <a:lnTo>
                  <a:pt x="826710" y="99741"/>
                </a:lnTo>
                <a:lnTo>
                  <a:pt x="827225" y="115996"/>
                </a:lnTo>
                <a:lnTo>
                  <a:pt x="823176" y="131175"/>
                </a:lnTo>
                <a:lnTo>
                  <a:pt x="797259" y="157470"/>
                </a:lnTo>
                <a:lnTo>
                  <a:pt x="716082" y="112513"/>
                </a:lnTo>
                <a:lnTo>
                  <a:pt x="713724" y="112659"/>
                </a:lnTo>
                <a:lnTo>
                  <a:pt x="696650" y="109010"/>
                </a:lnTo>
                <a:close/>
              </a:path>
              <a:path w="827405" h="504190" extrusionOk="0">
                <a:moveTo>
                  <a:pt x="48902" y="175642"/>
                </a:moveTo>
                <a:lnTo>
                  <a:pt x="35131" y="163660"/>
                </a:lnTo>
                <a:lnTo>
                  <a:pt x="25281" y="148042"/>
                </a:lnTo>
                <a:lnTo>
                  <a:pt x="18641" y="129848"/>
                </a:lnTo>
                <a:lnTo>
                  <a:pt x="17496" y="117599"/>
                </a:lnTo>
                <a:lnTo>
                  <a:pt x="20827" y="106378"/>
                </a:lnTo>
                <a:lnTo>
                  <a:pt x="53018" y="76298"/>
                </a:lnTo>
                <a:lnTo>
                  <a:pt x="105889" y="62026"/>
                </a:lnTo>
                <a:lnTo>
                  <a:pt x="139256" y="55825"/>
                </a:lnTo>
                <a:lnTo>
                  <a:pt x="173104" y="48439"/>
                </a:lnTo>
                <a:lnTo>
                  <a:pt x="226762" y="36055"/>
                </a:lnTo>
                <a:lnTo>
                  <a:pt x="266978" y="30744"/>
                </a:lnTo>
                <a:lnTo>
                  <a:pt x="287297" y="26028"/>
                </a:lnTo>
                <a:lnTo>
                  <a:pt x="298258" y="23388"/>
                </a:lnTo>
                <a:lnTo>
                  <a:pt x="308412" y="18849"/>
                </a:lnTo>
                <a:lnTo>
                  <a:pt x="317722" y="10939"/>
                </a:lnTo>
                <a:lnTo>
                  <a:pt x="324919" y="407"/>
                </a:lnTo>
                <a:lnTo>
                  <a:pt x="528650" y="0"/>
                </a:lnTo>
                <a:lnTo>
                  <a:pt x="529254" y="9045"/>
                </a:lnTo>
                <a:lnTo>
                  <a:pt x="533260" y="17070"/>
                </a:lnTo>
                <a:lnTo>
                  <a:pt x="540322" y="22433"/>
                </a:lnTo>
                <a:lnTo>
                  <a:pt x="696650" y="109010"/>
                </a:lnTo>
                <a:lnTo>
                  <a:pt x="688112" y="107185"/>
                </a:lnTo>
                <a:lnTo>
                  <a:pt x="635926" y="98608"/>
                </a:lnTo>
                <a:lnTo>
                  <a:pt x="608678" y="99487"/>
                </a:lnTo>
                <a:lnTo>
                  <a:pt x="598415" y="99610"/>
                </a:lnTo>
                <a:lnTo>
                  <a:pt x="587219" y="100669"/>
                </a:lnTo>
                <a:lnTo>
                  <a:pt x="576582" y="99133"/>
                </a:lnTo>
                <a:lnTo>
                  <a:pt x="565531" y="95917"/>
                </a:lnTo>
                <a:lnTo>
                  <a:pt x="555890" y="94932"/>
                </a:lnTo>
                <a:lnTo>
                  <a:pt x="545969" y="95245"/>
                </a:lnTo>
                <a:lnTo>
                  <a:pt x="535068" y="97918"/>
                </a:lnTo>
                <a:lnTo>
                  <a:pt x="524945" y="99571"/>
                </a:lnTo>
                <a:lnTo>
                  <a:pt x="508727" y="144304"/>
                </a:lnTo>
                <a:lnTo>
                  <a:pt x="416309" y="93121"/>
                </a:lnTo>
                <a:lnTo>
                  <a:pt x="373518" y="98458"/>
                </a:lnTo>
                <a:lnTo>
                  <a:pt x="343224" y="125234"/>
                </a:lnTo>
                <a:lnTo>
                  <a:pt x="332008" y="145154"/>
                </a:lnTo>
                <a:lnTo>
                  <a:pt x="318333" y="163712"/>
                </a:lnTo>
                <a:lnTo>
                  <a:pt x="303711" y="180294"/>
                </a:lnTo>
                <a:lnTo>
                  <a:pt x="195950" y="120614"/>
                </a:lnTo>
                <a:lnTo>
                  <a:pt x="193490" y="120703"/>
                </a:lnTo>
                <a:lnTo>
                  <a:pt x="181709" y="122890"/>
                </a:lnTo>
                <a:lnTo>
                  <a:pt x="170044" y="125140"/>
                </a:lnTo>
                <a:lnTo>
                  <a:pt x="158494" y="127454"/>
                </a:lnTo>
                <a:lnTo>
                  <a:pt x="147060" y="129832"/>
                </a:lnTo>
                <a:lnTo>
                  <a:pt x="141115" y="130895"/>
                </a:lnTo>
                <a:lnTo>
                  <a:pt x="140498" y="137812"/>
                </a:lnTo>
                <a:lnTo>
                  <a:pt x="146133" y="142384"/>
                </a:lnTo>
                <a:lnTo>
                  <a:pt x="156584" y="151076"/>
                </a:lnTo>
                <a:lnTo>
                  <a:pt x="164679" y="157010"/>
                </a:lnTo>
                <a:lnTo>
                  <a:pt x="171646" y="162321"/>
                </a:lnTo>
                <a:lnTo>
                  <a:pt x="271333" y="217529"/>
                </a:lnTo>
                <a:lnTo>
                  <a:pt x="269573" y="220910"/>
                </a:lnTo>
                <a:lnTo>
                  <a:pt x="267926" y="228708"/>
                </a:lnTo>
                <a:lnTo>
                  <a:pt x="269604" y="235444"/>
                </a:lnTo>
                <a:lnTo>
                  <a:pt x="274212" y="242351"/>
                </a:lnTo>
                <a:lnTo>
                  <a:pt x="278105" y="245959"/>
                </a:lnTo>
                <a:lnTo>
                  <a:pt x="282408" y="249794"/>
                </a:lnTo>
                <a:lnTo>
                  <a:pt x="288761" y="256216"/>
                </a:lnTo>
                <a:lnTo>
                  <a:pt x="487393" y="366222"/>
                </a:lnTo>
                <a:lnTo>
                  <a:pt x="487270" y="367605"/>
                </a:lnTo>
                <a:lnTo>
                  <a:pt x="388156" y="312714"/>
                </a:lnTo>
                <a:lnTo>
                  <a:pt x="374116" y="310746"/>
                </a:lnTo>
                <a:lnTo>
                  <a:pt x="365814" y="311955"/>
                </a:lnTo>
                <a:lnTo>
                  <a:pt x="353205" y="320941"/>
                </a:lnTo>
                <a:lnTo>
                  <a:pt x="358225" y="328077"/>
                </a:lnTo>
                <a:lnTo>
                  <a:pt x="362425" y="333306"/>
                </a:lnTo>
                <a:lnTo>
                  <a:pt x="365703" y="338025"/>
                </a:lnTo>
                <a:lnTo>
                  <a:pt x="368879" y="342687"/>
                </a:lnTo>
                <a:lnTo>
                  <a:pt x="372977" y="346409"/>
                </a:lnTo>
                <a:lnTo>
                  <a:pt x="481494" y="406507"/>
                </a:lnTo>
                <a:lnTo>
                  <a:pt x="481270" y="407835"/>
                </a:lnTo>
                <a:lnTo>
                  <a:pt x="101840" y="197701"/>
                </a:lnTo>
                <a:lnTo>
                  <a:pt x="66691" y="184042"/>
                </a:lnTo>
                <a:lnTo>
                  <a:pt x="48902" y="175642"/>
                </a:lnTo>
                <a:close/>
              </a:path>
              <a:path w="827405" h="504190" extrusionOk="0">
                <a:moveTo>
                  <a:pt x="589151" y="238204"/>
                </a:moveTo>
                <a:lnTo>
                  <a:pt x="510668" y="194739"/>
                </a:lnTo>
                <a:lnTo>
                  <a:pt x="515587" y="196011"/>
                </a:lnTo>
                <a:lnTo>
                  <a:pt x="528091" y="195677"/>
                </a:lnTo>
                <a:lnTo>
                  <a:pt x="535471" y="193957"/>
                </a:lnTo>
                <a:lnTo>
                  <a:pt x="542031" y="191783"/>
                </a:lnTo>
                <a:lnTo>
                  <a:pt x="637523" y="161918"/>
                </a:lnTo>
                <a:lnTo>
                  <a:pt x="681946" y="145871"/>
                </a:lnTo>
                <a:lnTo>
                  <a:pt x="718127" y="126711"/>
                </a:lnTo>
                <a:lnTo>
                  <a:pt x="721101" y="119648"/>
                </a:lnTo>
                <a:lnTo>
                  <a:pt x="721922" y="117199"/>
                </a:lnTo>
                <a:lnTo>
                  <a:pt x="717721" y="114872"/>
                </a:lnTo>
                <a:lnTo>
                  <a:pt x="716082" y="112513"/>
                </a:lnTo>
                <a:lnTo>
                  <a:pt x="797259" y="157470"/>
                </a:lnTo>
                <a:lnTo>
                  <a:pt x="769785" y="171290"/>
                </a:lnTo>
                <a:lnTo>
                  <a:pt x="739899" y="186677"/>
                </a:lnTo>
                <a:lnTo>
                  <a:pt x="709650" y="200411"/>
                </a:lnTo>
                <a:lnTo>
                  <a:pt x="677719" y="211763"/>
                </a:lnTo>
                <a:lnTo>
                  <a:pt x="648337" y="220171"/>
                </a:lnTo>
                <a:lnTo>
                  <a:pt x="618629" y="229849"/>
                </a:lnTo>
                <a:lnTo>
                  <a:pt x="589151" y="238204"/>
                </a:lnTo>
                <a:close/>
              </a:path>
              <a:path w="827405" h="504190" extrusionOk="0">
                <a:moveTo>
                  <a:pt x="487393" y="366222"/>
                </a:moveTo>
                <a:lnTo>
                  <a:pt x="288761" y="256216"/>
                </a:lnTo>
                <a:lnTo>
                  <a:pt x="295935" y="255834"/>
                </a:lnTo>
                <a:lnTo>
                  <a:pt x="304646" y="257754"/>
                </a:lnTo>
                <a:lnTo>
                  <a:pt x="313461" y="255377"/>
                </a:lnTo>
                <a:lnTo>
                  <a:pt x="353141" y="246866"/>
                </a:lnTo>
                <a:lnTo>
                  <a:pt x="396075" y="229994"/>
                </a:lnTo>
                <a:lnTo>
                  <a:pt x="411329" y="177469"/>
                </a:lnTo>
                <a:lnTo>
                  <a:pt x="414970" y="153354"/>
                </a:lnTo>
                <a:lnTo>
                  <a:pt x="421532" y="106176"/>
                </a:lnTo>
                <a:lnTo>
                  <a:pt x="421840" y="104895"/>
                </a:lnTo>
                <a:lnTo>
                  <a:pt x="422250" y="103670"/>
                </a:lnTo>
                <a:lnTo>
                  <a:pt x="422148" y="102162"/>
                </a:lnTo>
                <a:lnTo>
                  <a:pt x="419279" y="99122"/>
                </a:lnTo>
                <a:lnTo>
                  <a:pt x="416309" y="93121"/>
                </a:lnTo>
                <a:lnTo>
                  <a:pt x="508727" y="144304"/>
                </a:lnTo>
                <a:lnTo>
                  <a:pt x="508006" y="148260"/>
                </a:lnTo>
                <a:lnTo>
                  <a:pt x="507607" y="166912"/>
                </a:lnTo>
                <a:lnTo>
                  <a:pt x="509543" y="186857"/>
                </a:lnTo>
                <a:lnTo>
                  <a:pt x="510668" y="194739"/>
                </a:lnTo>
                <a:lnTo>
                  <a:pt x="589151" y="238204"/>
                </a:lnTo>
                <a:lnTo>
                  <a:pt x="559232" y="244862"/>
                </a:lnTo>
                <a:lnTo>
                  <a:pt x="545484" y="248863"/>
                </a:lnTo>
                <a:lnTo>
                  <a:pt x="532120" y="254527"/>
                </a:lnTo>
                <a:lnTo>
                  <a:pt x="518756" y="261643"/>
                </a:lnTo>
                <a:lnTo>
                  <a:pt x="500907" y="270631"/>
                </a:lnTo>
                <a:lnTo>
                  <a:pt x="488933" y="309004"/>
                </a:lnTo>
                <a:lnTo>
                  <a:pt x="488799" y="317640"/>
                </a:lnTo>
                <a:lnTo>
                  <a:pt x="488992" y="348234"/>
                </a:lnTo>
                <a:lnTo>
                  <a:pt x="487393" y="366222"/>
                </a:lnTo>
                <a:close/>
              </a:path>
              <a:path w="827405" h="504190" extrusionOk="0">
                <a:moveTo>
                  <a:pt x="271333" y="217529"/>
                </a:moveTo>
                <a:lnTo>
                  <a:pt x="171646" y="162321"/>
                </a:lnTo>
                <a:lnTo>
                  <a:pt x="175644" y="161631"/>
                </a:lnTo>
                <a:lnTo>
                  <a:pt x="184973" y="152280"/>
                </a:lnTo>
                <a:lnTo>
                  <a:pt x="190509" y="146636"/>
                </a:lnTo>
                <a:lnTo>
                  <a:pt x="195738" y="140821"/>
                </a:lnTo>
                <a:lnTo>
                  <a:pt x="201788" y="132557"/>
                </a:lnTo>
                <a:lnTo>
                  <a:pt x="202917" y="127376"/>
                </a:lnTo>
                <a:lnTo>
                  <a:pt x="201585" y="125186"/>
                </a:lnTo>
                <a:lnTo>
                  <a:pt x="200356" y="123054"/>
                </a:lnTo>
                <a:lnTo>
                  <a:pt x="303711" y="180294"/>
                </a:lnTo>
                <a:lnTo>
                  <a:pt x="302851" y="181269"/>
                </a:lnTo>
                <a:lnTo>
                  <a:pt x="286217" y="198189"/>
                </a:lnTo>
                <a:lnTo>
                  <a:pt x="281399" y="202779"/>
                </a:lnTo>
                <a:lnTo>
                  <a:pt x="277298" y="207766"/>
                </a:lnTo>
                <a:lnTo>
                  <a:pt x="273794" y="213085"/>
                </a:lnTo>
                <a:lnTo>
                  <a:pt x="271333" y="217529"/>
                </a:lnTo>
                <a:close/>
              </a:path>
              <a:path w="827405" h="504190" extrusionOk="0">
                <a:moveTo>
                  <a:pt x="481494" y="406507"/>
                </a:moveTo>
                <a:lnTo>
                  <a:pt x="375641" y="347884"/>
                </a:lnTo>
                <a:lnTo>
                  <a:pt x="380664" y="346311"/>
                </a:lnTo>
                <a:lnTo>
                  <a:pt x="384456" y="346959"/>
                </a:lnTo>
                <a:lnTo>
                  <a:pt x="386508" y="339385"/>
                </a:lnTo>
                <a:lnTo>
                  <a:pt x="389277" y="333660"/>
                </a:lnTo>
                <a:lnTo>
                  <a:pt x="389998" y="320993"/>
                </a:lnTo>
                <a:lnTo>
                  <a:pt x="388156" y="312714"/>
                </a:lnTo>
                <a:lnTo>
                  <a:pt x="487270" y="367605"/>
                </a:lnTo>
                <a:lnTo>
                  <a:pt x="486409" y="377291"/>
                </a:lnTo>
                <a:lnTo>
                  <a:pt x="481494" y="406507"/>
                </a:lnTo>
                <a:close/>
              </a:path>
              <a:path w="827405" h="504190" extrusionOk="0">
                <a:moveTo>
                  <a:pt x="22701" y="447127"/>
                </a:moveTo>
                <a:lnTo>
                  <a:pt x="16094" y="442016"/>
                </a:lnTo>
                <a:lnTo>
                  <a:pt x="10890" y="434779"/>
                </a:lnTo>
                <a:lnTo>
                  <a:pt x="2969" y="421682"/>
                </a:lnTo>
                <a:lnTo>
                  <a:pt x="0" y="414230"/>
                </a:lnTo>
                <a:lnTo>
                  <a:pt x="514" y="408708"/>
                </a:lnTo>
                <a:lnTo>
                  <a:pt x="24714" y="352426"/>
                </a:lnTo>
                <a:lnTo>
                  <a:pt x="56822" y="312138"/>
                </a:lnTo>
                <a:lnTo>
                  <a:pt x="73932" y="295482"/>
                </a:lnTo>
                <a:lnTo>
                  <a:pt x="89733" y="279553"/>
                </a:lnTo>
                <a:lnTo>
                  <a:pt x="103997" y="262773"/>
                </a:lnTo>
                <a:lnTo>
                  <a:pt x="117531" y="245588"/>
                </a:lnTo>
                <a:lnTo>
                  <a:pt x="131757" y="227335"/>
                </a:lnTo>
                <a:lnTo>
                  <a:pt x="135859" y="222348"/>
                </a:lnTo>
                <a:lnTo>
                  <a:pt x="133811" y="216858"/>
                </a:lnTo>
                <a:lnTo>
                  <a:pt x="121985" y="208857"/>
                </a:lnTo>
                <a:lnTo>
                  <a:pt x="481270" y="407835"/>
                </a:lnTo>
                <a:lnTo>
                  <a:pt x="479871" y="417222"/>
                </a:lnTo>
                <a:lnTo>
                  <a:pt x="228490" y="278004"/>
                </a:lnTo>
                <a:lnTo>
                  <a:pt x="224391" y="278637"/>
                </a:lnTo>
                <a:lnTo>
                  <a:pt x="215986" y="279789"/>
                </a:lnTo>
                <a:lnTo>
                  <a:pt x="216498" y="282976"/>
                </a:lnTo>
                <a:lnTo>
                  <a:pt x="217316" y="287785"/>
                </a:lnTo>
                <a:lnTo>
                  <a:pt x="477671" y="431974"/>
                </a:lnTo>
                <a:lnTo>
                  <a:pt x="476871" y="437338"/>
                </a:lnTo>
                <a:lnTo>
                  <a:pt x="475906" y="441158"/>
                </a:lnTo>
                <a:lnTo>
                  <a:pt x="302747" y="345260"/>
                </a:lnTo>
                <a:lnTo>
                  <a:pt x="291385" y="341871"/>
                </a:lnTo>
                <a:lnTo>
                  <a:pt x="246633" y="351929"/>
                </a:lnTo>
                <a:lnTo>
                  <a:pt x="205926" y="370034"/>
                </a:lnTo>
                <a:lnTo>
                  <a:pt x="197072" y="373841"/>
                </a:lnTo>
                <a:lnTo>
                  <a:pt x="149908" y="391273"/>
                </a:lnTo>
                <a:lnTo>
                  <a:pt x="98291" y="423661"/>
                </a:lnTo>
                <a:lnTo>
                  <a:pt x="73885" y="442083"/>
                </a:lnTo>
                <a:lnTo>
                  <a:pt x="63237" y="447800"/>
                </a:lnTo>
                <a:lnTo>
                  <a:pt x="52591" y="449163"/>
                </a:lnTo>
                <a:lnTo>
                  <a:pt x="41752" y="448967"/>
                </a:lnTo>
                <a:lnTo>
                  <a:pt x="31145" y="448900"/>
                </a:lnTo>
                <a:lnTo>
                  <a:pt x="22701" y="447127"/>
                </a:lnTo>
                <a:close/>
              </a:path>
              <a:path w="827405" h="504190" extrusionOk="0">
                <a:moveTo>
                  <a:pt x="477671" y="431974"/>
                </a:moveTo>
                <a:lnTo>
                  <a:pt x="218136" y="288239"/>
                </a:lnTo>
                <a:lnTo>
                  <a:pt x="222440" y="287719"/>
                </a:lnTo>
                <a:lnTo>
                  <a:pt x="226233" y="286916"/>
                </a:lnTo>
                <a:lnTo>
                  <a:pt x="230230" y="286226"/>
                </a:lnTo>
                <a:lnTo>
                  <a:pt x="229513" y="284377"/>
                </a:lnTo>
                <a:lnTo>
                  <a:pt x="228899" y="282585"/>
                </a:lnTo>
                <a:lnTo>
                  <a:pt x="228490" y="278004"/>
                </a:lnTo>
                <a:lnTo>
                  <a:pt x="479871" y="417222"/>
                </a:lnTo>
                <a:lnTo>
                  <a:pt x="477671" y="431974"/>
                </a:lnTo>
                <a:close/>
              </a:path>
              <a:path w="827405" h="504190" extrusionOk="0">
                <a:moveTo>
                  <a:pt x="409799" y="501815"/>
                </a:moveTo>
                <a:lnTo>
                  <a:pt x="381484" y="471616"/>
                </a:lnTo>
                <a:lnTo>
                  <a:pt x="357270" y="427719"/>
                </a:lnTo>
                <a:lnTo>
                  <a:pt x="349417" y="408852"/>
                </a:lnTo>
                <a:lnTo>
                  <a:pt x="338910" y="392871"/>
                </a:lnTo>
                <a:lnTo>
                  <a:pt x="328904" y="375716"/>
                </a:lnTo>
                <a:lnTo>
                  <a:pt x="319474" y="358879"/>
                </a:lnTo>
                <a:lnTo>
                  <a:pt x="313148" y="351020"/>
                </a:lnTo>
                <a:lnTo>
                  <a:pt x="475906" y="441158"/>
                </a:lnTo>
                <a:lnTo>
                  <a:pt x="473009" y="452620"/>
                </a:lnTo>
                <a:lnTo>
                  <a:pt x="466293" y="466321"/>
                </a:lnTo>
                <a:lnTo>
                  <a:pt x="442084" y="497919"/>
                </a:lnTo>
                <a:lnTo>
                  <a:pt x="426277" y="503682"/>
                </a:lnTo>
                <a:lnTo>
                  <a:pt x="417817" y="503352"/>
                </a:lnTo>
                <a:lnTo>
                  <a:pt x="409799" y="5018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5" name="Google Shape;1116;p38">
            <a:extLst>
              <a:ext uri="{FF2B5EF4-FFF2-40B4-BE49-F238E27FC236}">
                <a16:creationId xmlns:a16="http://schemas.microsoft.com/office/drawing/2014/main" id="{F84975CB-228D-772C-67AB-9DF2D05CC5A2}"/>
              </a:ext>
            </a:extLst>
          </p:cNvPr>
          <p:cNvSpPr/>
          <p:nvPr/>
        </p:nvSpPr>
        <p:spPr>
          <a:xfrm>
            <a:off x="844729" y="1183133"/>
            <a:ext cx="504190" cy="354753"/>
          </a:xfrm>
          <a:custGeom>
            <a:avLst/>
            <a:gdLst/>
            <a:ahLst/>
            <a:cxnLst/>
            <a:rect l="l" t="t" r="r" b="b"/>
            <a:pathLst>
              <a:path w="756285" h="532130" extrusionOk="0">
                <a:moveTo>
                  <a:pt x="510654" y="75247"/>
                </a:moveTo>
                <a:lnTo>
                  <a:pt x="434541" y="33095"/>
                </a:lnTo>
                <a:lnTo>
                  <a:pt x="442638" y="33224"/>
                </a:lnTo>
                <a:lnTo>
                  <a:pt x="454118" y="27968"/>
                </a:lnTo>
                <a:lnTo>
                  <a:pt x="451148" y="21967"/>
                </a:lnTo>
                <a:lnTo>
                  <a:pt x="448895" y="16364"/>
                </a:lnTo>
                <a:lnTo>
                  <a:pt x="446437" y="9196"/>
                </a:lnTo>
                <a:lnTo>
                  <a:pt x="450026" y="5377"/>
                </a:lnTo>
                <a:lnTo>
                  <a:pt x="456073" y="2919"/>
                </a:lnTo>
                <a:lnTo>
                  <a:pt x="477016" y="0"/>
                </a:lnTo>
                <a:lnTo>
                  <a:pt x="495389" y="7272"/>
                </a:lnTo>
                <a:lnTo>
                  <a:pt x="509168" y="20709"/>
                </a:lnTo>
                <a:lnTo>
                  <a:pt x="513865" y="40732"/>
                </a:lnTo>
                <a:lnTo>
                  <a:pt x="513670" y="43527"/>
                </a:lnTo>
                <a:lnTo>
                  <a:pt x="478102" y="23829"/>
                </a:lnTo>
                <a:lnTo>
                  <a:pt x="472977" y="25346"/>
                </a:lnTo>
                <a:lnTo>
                  <a:pt x="469082" y="26093"/>
                </a:lnTo>
                <a:lnTo>
                  <a:pt x="463238" y="33018"/>
                </a:lnTo>
                <a:lnTo>
                  <a:pt x="464466" y="39505"/>
                </a:lnTo>
                <a:lnTo>
                  <a:pt x="511767" y="65702"/>
                </a:lnTo>
                <a:lnTo>
                  <a:pt x="511486" y="68449"/>
                </a:lnTo>
                <a:lnTo>
                  <a:pt x="510654" y="75247"/>
                </a:lnTo>
                <a:close/>
              </a:path>
              <a:path w="756285" h="532130" extrusionOk="0">
                <a:moveTo>
                  <a:pt x="511767" y="65702"/>
                </a:moveTo>
                <a:lnTo>
                  <a:pt x="464466" y="39505"/>
                </a:lnTo>
                <a:lnTo>
                  <a:pt x="472971" y="42764"/>
                </a:lnTo>
                <a:lnTo>
                  <a:pt x="479633" y="40647"/>
                </a:lnTo>
                <a:lnTo>
                  <a:pt x="479326" y="40476"/>
                </a:lnTo>
                <a:lnTo>
                  <a:pt x="480148" y="35124"/>
                </a:lnTo>
                <a:lnTo>
                  <a:pt x="479124" y="30202"/>
                </a:lnTo>
                <a:lnTo>
                  <a:pt x="478102" y="23829"/>
                </a:lnTo>
                <a:lnTo>
                  <a:pt x="513670" y="43527"/>
                </a:lnTo>
                <a:lnTo>
                  <a:pt x="512891" y="54710"/>
                </a:lnTo>
                <a:lnTo>
                  <a:pt x="511767" y="65702"/>
                </a:lnTo>
                <a:close/>
              </a:path>
              <a:path w="756285" h="532130" extrusionOk="0">
                <a:moveTo>
                  <a:pt x="341350" y="231186"/>
                </a:moveTo>
                <a:lnTo>
                  <a:pt x="187200" y="145815"/>
                </a:lnTo>
                <a:lnTo>
                  <a:pt x="189455" y="144161"/>
                </a:lnTo>
                <a:lnTo>
                  <a:pt x="198558" y="140492"/>
                </a:lnTo>
                <a:lnTo>
                  <a:pt x="207699" y="139747"/>
                </a:lnTo>
                <a:lnTo>
                  <a:pt x="216994" y="140539"/>
                </a:lnTo>
                <a:lnTo>
                  <a:pt x="226557" y="141480"/>
                </a:lnTo>
                <a:lnTo>
                  <a:pt x="239715" y="142960"/>
                </a:lnTo>
                <a:lnTo>
                  <a:pt x="251808" y="140947"/>
                </a:lnTo>
                <a:lnTo>
                  <a:pt x="263267" y="135679"/>
                </a:lnTo>
                <a:lnTo>
                  <a:pt x="273911" y="128508"/>
                </a:lnTo>
                <a:lnTo>
                  <a:pt x="282179" y="121473"/>
                </a:lnTo>
                <a:lnTo>
                  <a:pt x="290006" y="115645"/>
                </a:lnTo>
                <a:lnTo>
                  <a:pt x="298831" y="110371"/>
                </a:lnTo>
                <a:lnTo>
                  <a:pt x="308866" y="107218"/>
                </a:lnTo>
                <a:lnTo>
                  <a:pt x="312658" y="106415"/>
                </a:lnTo>
                <a:lnTo>
                  <a:pt x="315734" y="102311"/>
                </a:lnTo>
                <a:lnTo>
                  <a:pt x="360740" y="61907"/>
                </a:lnTo>
                <a:lnTo>
                  <a:pt x="407486" y="28273"/>
                </a:lnTo>
                <a:lnTo>
                  <a:pt x="419260" y="24632"/>
                </a:lnTo>
                <a:lnTo>
                  <a:pt x="425603" y="25241"/>
                </a:lnTo>
                <a:lnTo>
                  <a:pt x="431570" y="29998"/>
                </a:lnTo>
                <a:lnTo>
                  <a:pt x="434541" y="33095"/>
                </a:lnTo>
                <a:lnTo>
                  <a:pt x="510654" y="75247"/>
                </a:lnTo>
                <a:lnTo>
                  <a:pt x="507491" y="101079"/>
                </a:lnTo>
                <a:lnTo>
                  <a:pt x="506891" y="108006"/>
                </a:lnTo>
                <a:lnTo>
                  <a:pt x="455434" y="79508"/>
                </a:lnTo>
                <a:lnTo>
                  <a:pt x="452974" y="79597"/>
                </a:lnTo>
                <a:lnTo>
                  <a:pt x="450719" y="79800"/>
                </a:lnTo>
                <a:lnTo>
                  <a:pt x="450616" y="82646"/>
                </a:lnTo>
                <a:lnTo>
                  <a:pt x="450615" y="85549"/>
                </a:lnTo>
                <a:lnTo>
                  <a:pt x="451127" y="87285"/>
                </a:lnTo>
                <a:lnTo>
                  <a:pt x="499409" y="114024"/>
                </a:lnTo>
                <a:lnTo>
                  <a:pt x="492271" y="118781"/>
                </a:lnTo>
                <a:lnTo>
                  <a:pt x="488893" y="128525"/>
                </a:lnTo>
                <a:lnTo>
                  <a:pt x="491146" y="138483"/>
                </a:lnTo>
                <a:lnTo>
                  <a:pt x="498044" y="156821"/>
                </a:lnTo>
                <a:lnTo>
                  <a:pt x="495992" y="162944"/>
                </a:lnTo>
                <a:lnTo>
                  <a:pt x="412991" y="116976"/>
                </a:lnTo>
                <a:lnTo>
                  <a:pt x="407662" y="118380"/>
                </a:lnTo>
                <a:lnTo>
                  <a:pt x="406124" y="118980"/>
                </a:lnTo>
                <a:lnTo>
                  <a:pt x="395722" y="127737"/>
                </a:lnTo>
                <a:lnTo>
                  <a:pt x="386031" y="135436"/>
                </a:lnTo>
                <a:lnTo>
                  <a:pt x="376417" y="143177"/>
                </a:lnTo>
                <a:lnTo>
                  <a:pt x="366245" y="152061"/>
                </a:lnTo>
                <a:lnTo>
                  <a:pt x="362042" y="155541"/>
                </a:lnTo>
                <a:lnTo>
                  <a:pt x="358146" y="159190"/>
                </a:lnTo>
                <a:lnTo>
                  <a:pt x="353738" y="164007"/>
                </a:lnTo>
                <a:lnTo>
                  <a:pt x="354864" y="168986"/>
                </a:lnTo>
                <a:lnTo>
                  <a:pt x="499705" y="249202"/>
                </a:lnTo>
                <a:lnTo>
                  <a:pt x="498936" y="251679"/>
                </a:lnTo>
                <a:lnTo>
                  <a:pt x="616223" y="316635"/>
                </a:lnTo>
                <a:lnTo>
                  <a:pt x="615547" y="317712"/>
                </a:lnTo>
                <a:lnTo>
                  <a:pt x="611447" y="318345"/>
                </a:lnTo>
                <a:lnTo>
                  <a:pt x="532135" y="274420"/>
                </a:lnTo>
                <a:lnTo>
                  <a:pt x="527932" y="277900"/>
                </a:lnTo>
                <a:lnTo>
                  <a:pt x="523524" y="279814"/>
                </a:lnTo>
                <a:lnTo>
                  <a:pt x="523626" y="281322"/>
                </a:lnTo>
                <a:lnTo>
                  <a:pt x="523112" y="285393"/>
                </a:lnTo>
                <a:lnTo>
                  <a:pt x="524956" y="289317"/>
                </a:lnTo>
                <a:lnTo>
                  <a:pt x="527210" y="292017"/>
                </a:lnTo>
                <a:lnTo>
                  <a:pt x="583627" y="323262"/>
                </a:lnTo>
                <a:lnTo>
                  <a:pt x="571377" y="322285"/>
                </a:lnTo>
                <a:lnTo>
                  <a:pt x="564954" y="323083"/>
                </a:lnTo>
                <a:lnTo>
                  <a:pt x="558050" y="325067"/>
                </a:lnTo>
                <a:lnTo>
                  <a:pt x="551694" y="325902"/>
                </a:lnTo>
                <a:lnTo>
                  <a:pt x="537451" y="328176"/>
                </a:lnTo>
                <a:lnTo>
                  <a:pt x="376615" y="239103"/>
                </a:lnTo>
                <a:lnTo>
                  <a:pt x="368678" y="236159"/>
                </a:lnTo>
                <a:lnTo>
                  <a:pt x="357175" y="235595"/>
                </a:lnTo>
                <a:lnTo>
                  <a:pt x="341350" y="231186"/>
                </a:lnTo>
                <a:close/>
              </a:path>
              <a:path w="756285" h="532130" extrusionOk="0">
                <a:moveTo>
                  <a:pt x="754833" y="262741"/>
                </a:moveTo>
                <a:lnTo>
                  <a:pt x="690974" y="227375"/>
                </a:lnTo>
                <a:lnTo>
                  <a:pt x="697502" y="229538"/>
                </a:lnTo>
                <a:lnTo>
                  <a:pt x="704627" y="229129"/>
                </a:lnTo>
                <a:lnTo>
                  <a:pt x="712222" y="227528"/>
                </a:lnTo>
                <a:lnTo>
                  <a:pt x="721067" y="226620"/>
                </a:lnTo>
                <a:lnTo>
                  <a:pt x="736909" y="232490"/>
                </a:lnTo>
                <a:lnTo>
                  <a:pt x="743888" y="237807"/>
                </a:lnTo>
                <a:lnTo>
                  <a:pt x="752790" y="247092"/>
                </a:lnTo>
                <a:lnTo>
                  <a:pt x="756091" y="257630"/>
                </a:lnTo>
                <a:lnTo>
                  <a:pt x="754833" y="262741"/>
                </a:lnTo>
                <a:close/>
              </a:path>
              <a:path w="756285" h="532130" extrusionOk="0">
                <a:moveTo>
                  <a:pt x="499409" y="114024"/>
                </a:moveTo>
                <a:lnTo>
                  <a:pt x="451127" y="87285"/>
                </a:lnTo>
                <a:lnTo>
                  <a:pt x="456559" y="85938"/>
                </a:lnTo>
                <a:lnTo>
                  <a:pt x="456457" y="84430"/>
                </a:lnTo>
                <a:lnTo>
                  <a:pt x="457175" y="81924"/>
                </a:lnTo>
                <a:lnTo>
                  <a:pt x="456766" y="80245"/>
                </a:lnTo>
                <a:lnTo>
                  <a:pt x="506891" y="108006"/>
                </a:lnTo>
                <a:lnTo>
                  <a:pt x="506771" y="109391"/>
                </a:lnTo>
                <a:lnTo>
                  <a:pt x="502978" y="111646"/>
                </a:lnTo>
                <a:lnTo>
                  <a:pt x="499409" y="114024"/>
                </a:lnTo>
                <a:close/>
              </a:path>
              <a:path w="756285" h="532130" extrusionOk="0">
                <a:moveTo>
                  <a:pt x="703396" y="302487"/>
                </a:moveTo>
                <a:lnTo>
                  <a:pt x="506102" y="193222"/>
                </a:lnTo>
                <a:lnTo>
                  <a:pt x="516172" y="194444"/>
                </a:lnTo>
                <a:lnTo>
                  <a:pt x="554481" y="198239"/>
                </a:lnTo>
                <a:lnTo>
                  <a:pt x="592741" y="203459"/>
                </a:lnTo>
                <a:lnTo>
                  <a:pt x="630790" y="210013"/>
                </a:lnTo>
                <a:lnTo>
                  <a:pt x="674407" y="218200"/>
                </a:lnTo>
                <a:lnTo>
                  <a:pt x="681991" y="218045"/>
                </a:lnTo>
                <a:lnTo>
                  <a:pt x="684552" y="222367"/>
                </a:lnTo>
                <a:lnTo>
                  <a:pt x="690974" y="227375"/>
                </a:lnTo>
                <a:lnTo>
                  <a:pt x="754833" y="262741"/>
                </a:lnTo>
                <a:lnTo>
                  <a:pt x="753261" y="269129"/>
                </a:lnTo>
                <a:lnTo>
                  <a:pt x="745617" y="277962"/>
                </a:lnTo>
                <a:lnTo>
                  <a:pt x="738544" y="284207"/>
                </a:lnTo>
                <a:lnTo>
                  <a:pt x="663228" y="242496"/>
                </a:lnTo>
                <a:lnTo>
                  <a:pt x="657693" y="245237"/>
                </a:lnTo>
                <a:lnTo>
                  <a:pt x="652056" y="246470"/>
                </a:lnTo>
                <a:lnTo>
                  <a:pt x="651542" y="249090"/>
                </a:lnTo>
                <a:lnTo>
                  <a:pt x="651233" y="253274"/>
                </a:lnTo>
                <a:lnTo>
                  <a:pt x="653281" y="258763"/>
                </a:lnTo>
                <a:lnTo>
                  <a:pt x="654407" y="263742"/>
                </a:lnTo>
                <a:lnTo>
                  <a:pt x="724731" y="302689"/>
                </a:lnTo>
                <a:lnTo>
                  <a:pt x="721978" y="304067"/>
                </a:lnTo>
                <a:lnTo>
                  <a:pt x="710560" y="297744"/>
                </a:lnTo>
                <a:lnTo>
                  <a:pt x="706358" y="296869"/>
                </a:lnTo>
                <a:lnTo>
                  <a:pt x="703396" y="302487"/>
                </a:lnTo>
                <a:close/>
              </a:path>
              <a:path w="756285" h="532130" extrusionOk="0">
                <a:moveTo>
                  <a:pt x="724731" y="302689"/>
                </a:moveTo>
                <a:lnTo>
                  <a:pt x="654407" y="263742"/>
                </a:lnTo>
                <a:lnTo>
                  <a:pt x="659020" y="261941"/>
                </a:lnTo>
                <a:lnTo>
                  <a:pt x="665989" y="261446"/>
                </a:lnTo>
                <a:lnTo>
                  <a:pt x="667733" y="258056"/>
                </a:lnTo>
                <a:lnTo>
                  <a:pt x="669374" y="254610"/>
                </a:lnTo>
                <a:lnTo>
                  <a:pt x="665378" y="249493"/>
                </a:lnTo>
                <a:lnTo>
                  <a:pt x="663228" y="242496"/>
                </a:lnTo>
                <a:lnTo>
                  <a:pt x="738544" y="284207"/>
                </a:lnTo>
                <a:lnTo>
                  <a:pt x="735755" y="288469"/>
                </a:lnTo>
                <a:lnTo>
                  <a:pt x="733998" y="291851"/>
                </a:lnTo>
                <a:lnTo>
                  <a:pt x="731878" y="296484"/>
                </a:lnTo>
                <a:lnTo>
                  <a:pt x="730237" y="299931"/>
                </a:lnTo>
                <a:lnTo>
                  <a:pt x="724731" y="302689"/>
                </a:lnTo>
                <a:close/>
              </a:path>
              <a:path w="756285" h="532130" extrusionOk="0">
                <a:moveTo>
                  <a:pt x="499705" y="249202"/>
                </a:moveTo>
                <a:lnTo>
                  <a:pt x="354864" y="168986"/>
                </a:lnTo>
                <a:lnTo>
                  <a:pt x="366813" y="168345"/>
                </a:lnTo>
                <a:lnTo>
                  <a:pt x="377103" y="169689"/>
                </a:lnTo>
                <a:lnTo>
                  <a:pt x="388547" y="168768"/>
                </a:lnTo>
                <a:lnTo>
                  <a:pt x="401906" y="168907"/>
                </a:lnTo>
                <a:lnTo>
                  <a:pt x="404162" y="165801"/>
                </a:lnTo>
                <a:lnTo>
                  <a:pt x="407442" y="163263"/>
                </a:lnTo>
                <a:lnTo>
                  <a:pt x="412201" y="145573"/>
                </a:lnTo>
                <a:lnTo>
                  <a:pt x="414470" y="136668"/>
                </a:lnTo>
                <a:lnTo>
                  <a:pt x="416575" y="127671"/>
                </a:lnTo>
                <a:lnTo>
                  <a:pt x="417704" y="123941"/>
                </a:lnTo>
                <a:lnTo>
                  <a:pt x="416270" y="120244"/>
                </a:lnTo>
                <a:lnTo>
                  <a:pt x="412991" y="116976"/>
                </a:lnTo>
                <a:lnTo>
                  <a:pt x="495992" y="162944"/>
                </a:lnTo>
                <a:lnTo>
                  <a:pt x="495172" y="165393"/>
                </a:lnTo>
                <a:lnTo>
                  <a:pt x="495784" y="172990"/>
                </a:lnTo>
                <a:lnTo>
                  <a:pt x="496532" y="183567"/>
                </a:lnTo>
                <a:lnTo>
                  <a:pt x="499865" y="189768"/>
                </a:lnTo>
                <a:lnTo>
                  <a:pt x="703396" y="302487"/>
                </a:lnTo>
                <a:lnTo>
                  <a:pt x="701026" y="306981"/>
                </a:lnTo>
                <a:lnTo>
                  <a:pt x="699897" y="309260"/>
                </a:lnTo>
                <a:lnTo>
                  <a:pt x="692928" y="309755"/>
                </a:lnTo>
                <a:lnTo>
                  <a:pt x="688213" y="310048"/>
                </a:lnTo>
                <a:lnTo>
                  <a:pt x="682782" y="308492"/>
                </a:lnTo>
                <a:lnTo>
                  <a:pt x="676121" y="304803"/>
                </a:lnTo>
                <a:lnTo>
                  <a:pt x="671304" y="305039"/>
                </a:lnTo>
                <a:lnTo>
                  <a:pt x="666589" y="306783"/>
                </a:lnTo>
                <a:lnTo>
                  <a:pt x="664435" y="314300"/>
                </a:lnTo>
                <a:lnTo>
                  <a:pt x="663068" y="314995"/>
                </a:lnTo>
                <a:lnTo>
                  <a:pt x="636354" y="300200"/>
                </a:lnTo>
                <a:lnTo>
                  <a:pt x="630362" y="299785"/>
                </a:lnTo>
                <a:lnTo>
                  <a:pt x="626766" y="302149"/>
                </a:lnTo>
                <a:lnTo>
                  <a:pt x="508472" y="236636"/>
                </a:lnTo>
                <a:lnTo>
                  <a:pt x="503758" y="236928"/>
                </a:lnTo>
                <a:lnTo>
                  <a:pt x="501809" y="241656"/>
                </a:lnTo>
                <a:lnTo>
                  <a:pt x="500475" y="246724"/>
                </a:lnTo>
                <a:lnTo>
                  <a:pt x="499705" y="249202"/>
                </a:lnTo>
                <a:close/>
              </a:path>
              <a:path w="756285" h="532130" extrusionOk="0">
                <a:moveTo>
                  <a:pt x="720602" y="304757"/>
                </a:moveTo>
                <a:lnTo>
                  <a:pt x="718347" y="303508"/>
                </a:lnTo>
                <a:lnTo>
                  <a:pt x="710560" y="297744"/>
                </a:lnTo>
                <a:lnTo>
                  <a:pt x="721978" y="304067"/>
                </a:lnTo>
                <a:lnTo>
                  <a:pt x="720602" y="304757"/>
                </a:lnTo>
                <a:close/>
              </a:path>
              <a:path w="756285" h="532130" extrusionOk="0">
                <a:moveTo>
                  <a:pt x="646599" y="321843"/>
                </a:moveTo>
                <a:lnTo>
                  <a:pt x="644040" y="311716"/>
                </a:lnTo>
                <a:lnTo>
                  <a:pt x="643221" y="309810"/>
                </a:lnTo>
                <a:lnTo>
                  <a:pt x="643222" y="306907"/>
                </a:lnTo>
                <a:lnTo>
                  <a:pt x="642095" y="304831"/>
                </a:lnTo>
                <a:lnTo>
                  <a:pt x="636354" y="300200"/>
                </a:lnTo>
                <a:lnTo>
                  <a:pt x="663068" y="314995"/>
                </a:lnTo>
                <a:lnTo>
                  <a:pt x="660335" y="316384"/>
                </a:lnTo>
                <a:lnTo>
                  <a:pt x="654082" y="320180"/>
                </a:lnTo>
                <a:lnTo>
                  <a:pt x="646599" y="321843"/>
                </a:lnTo>
                <a:close/>
              </a:path>
              <a:path w="756285" h="532130" extrusionOk="0">
                <a:moveTo>
                  <a:pt x="616223" y="316635"/>
                </a:moveTo>
                <a:lnTo>
                  <a:pt x="498936" y="251679"/>
                </a:lnTo>
                <a:lnTo>
                  <a:pt x="503035" y="252498"/>
                </a:lnTo>
                <a:lnTo>
                  <a:pt x="506110" y="252749"/>
                </a:lnTo>
                <a:lnTo>
                  <a:pt x="507135" y="251865"/>
                </a:lnTo>
                <a:lnTo>
                  <a:pt x="511133" y="248272"/>
                </a:lnTo>
                <a:lnTo>
                  <a:pt x="513492" y="243771"/>
                </a:lnTo>
                <a:lnTo>
                  <a:pt x="509087" y="238428"/>
                </a:lnTo>
                <a:lnTo>
                  <a:pt x="508472" y="236636"/>
                </a:lnTo>
                <a:lnTo>
                  <a:pt x="626766" y="302149"/>
                </a:lnTo>
                <a:lnTo>
                  <a:pt x="624368" y="303724"/>
                </a:lnTo>
                <a:lnTo>
                  <a:pt x="618008" y="313268"/>
                </a:lnTo>
                <a:lnTo>
                  <a:pt x="618254" y="313404"/>
                </a:lnTo>
                <a:lnTo>
                  <a:pt x="616223" y="316635"/>
                </a:lnTo>
                <a:close/>
              </a:path>
              <a:path w="756285" h="532130" extrusionOk="0">
                <a:moveTo>
                  <a:pt x="618254" y="313404"/>
                </a:moveTo>
                <a:lnTo>
                  <a:pt x="618008" y="313268"/>
                </a:lnTo>
                <a:lnTo>
                  <a:pt x="618930" y="312327"/>
                </a:lnTo>
                <a:lnTo>
                  <a:pt x="618254" y="313404"/>
                </a:lnTo>
                <a:close/>
              </a:path>
              <a:path w="756285" h="532130" extrusionOk="0">
                <a:moveTo>
                  <a:pt x="583627" y="323262"/>
                </a:moveTo>
                <a:lnTo>
                  <a:pt x="528644" y="292812"/>
                </a:lnTo>
                <a:lnTo>
                  <a:pt x="533154" y="290954"/>
                </a:lnTo>
                <a:lnTo>
                  <a:pt x="535922" y="291035"/>
                </a:lnTo>
                <a:lnTo>
                  <a:pt x="533874" y="284094"/>
                </a:lnTo>
                <a:lnTo>
                  <a:pt x="532135" y="274420"/>
                </a:lnTo>
                <a:lnTo>
                  <a:pt x="611447" y="318345"/>
                </a:lnTo>
                <a:lnTo>
                  <a:pt x="602951" y="320898"/>
                </a:lnTo>
                <a:lnTo>
                  <a:pt x="595137" y="322378"/>
                </a:lnTo>
                <a:lnTo>
                  <a:pt x="586689" y="323507"/>
                </a:lnTo>
                <a:lnTo>
                  <a:pt x="583627" y="323262"/>
                </a:lnTo>
                <a:close/>
              </a:path>
              <a:path w="756285" h="532130" extrusionOk="0">
                <a:moveTo>
                  <a:pt x="468057" y="394271"/>
                </a:moveTo>
                <a:lnTo>
                  <a:pt x="264099" y="281316"/>
                </a:lnTo>
                <a:lnTo>
                  <a:pt x="278056" y="283239"/>
                </a:lnTo>
                <a:lnTo>
                  <a:pt x="300509" y="281155"/>
                </a:lnTo>
                <a:lnTo>
                  <a:pt x="309060" y="280084"/>
                </a:lnTo>
                <a:lnTo>
                  <a:pt x="326394" y="278070"/>
                </a:lnTo>
                <a:lnTo>
                  <a:pt x="334946" y="276999"/>
                </a:lnTo>
                <a:lnTo>
                  <a:pt x="373074" y="270532"/>
                </a:lnTo>
                <a:lnTo>
                  <a:pt x="377380" y="265658"/>
                </a:lnTo>
                <a:lnTo>
                  <a:pt x="379840" y="264117"/>
                </a:lnTo>
                <a:lnTo>
                  <a:pt x="383301" y="252968"/>
                </a:lnTo>
                <a:lnTo>
                  <a:pt x="381755" y="244853"/>
                </a:lnTo>
                <a:lnTo>
                  <a:pt x="376615" y="239103"/>
                </a:lnTo>
                <a:lnTo>
                  <a:pt x="537451" y="328176"/>
                </a:lnTo>
                <a:lnTo>
                  <a:pt x="519139" y="331100"/>
                </a:lnTo>
                <a:lnTo>
                  <a:pt x="503376" y="332533"/>
                </a:lnTo>
                <a:lnTo>
                  <a:pt x="486815" y="334975"/>
                </a:lnTo>
                <a:lnTo>
                  <a:pt x="466419" y="361425"/>
                </a:lnTo>
                <a:lnTo>
                  <a:pt x="328794" y="285206"/>
                </a:lnTo>
                <a:lnTo>
                  <a:pt x="325720" y="284955"/>
                </a:lnTo>
                <a:lnTo>
                  <a:pt x="323977" y="286894"/>
                </a:lnTo>
                <a:lnTo>
                  <a:pt x="324078" y="289853"/>
                </a:lnTo>
                <a:lnTo>
                  <a:pt x="324078" y="291305"/>
                </a:lnTo>
                <a:lnTo>
                  <a:pt x="465828" y="369808"/>
                </a:lnTo>
                <a:lnTo>
                  <a:pt x="465970" y="380049"/>
                </a:lnTo>
                <a:lnTo>
                  <a:pt x="468057" y="394271"/>
                </a:lnTo>
                <a:close/>
              </a:path>
              <a:path w="756285" h="532130" extrusionOk="0">
                <a:moveTo>
                  <a:pt x="38141" y="192470"/>
                </a:moveTo>
                <a:lnTo>
                  <a:pt x="3946" y="169177"/>
                </a:lnTo>
                <a:lnTo>
                  <a:pt x="0" y="151023"/>
                </a:lnTo>
                <a:lnTo>
                  <a:pt x="467" y="141119"/>
                </a:lnTo>
                <a:lnTo>
                  <a:pt x="366" y="138159"/>
                </a:lnTo>
                <a:lnTo>
                  <a:pt x="5082" y="132061"/>
                </a:lnTo>
                <a:lnTo>
                  <a:pt x="8567" y="131087"/>
                </a:lnTo>
                <a:lnTo>
                  <a:pt x="16046" y="129422"/>
                </a:lnTo>
                <a:lnTo>
                  <a:pt x="24044" y="126593"/>
                </a:lnTo>
                <a:lnTo>
                  <a:pt x="32042" y="125215"/>
                </a:lnTo>
                <a:lnTo>
                  <a:pt x="41365" y="124572"/>
                </a:lnTo>
                <a:lnTo>
                  <a:pt x="72130" y="128544"/>
                </a:lnTo>
                <a:lnTo>
                  <a:pt x="103933" y="130188"/>
                </a:lnTo>
                <a:lnTo>
                  <a:pt x="166193" y="135633"/>
                </a:lnTo>
                <a:lnTo>
                  <a:pt x="170702" y="135227"/>
                </a:lnTo>
                <a:lnTo>
                  <a:pt x="182077" y="141526"/>
                </a:lnTo>
                <a:lnTo>
                  <a:pt x="187200" y="145815"/>
                </a:lnTo>
                <a:lnTo>
                  <a:pt x="341350" y="231186"/>
                </a:lnTo>
                <a:lnTo>
                  <a:pt x="336017" y="229684"/>
                </a:lnTo>
                <a:lnTo>
                  <a:pt x="325841" y="225501"/>
                </a:lnTo>
                <a:lnTo>
                  <a:pt x="301217" y="220574"/>
                </a:lnTo>
                <a:lnTo>
                  <a:pt x="278339" y="222421"/>
                </a:lnTo>
                <a:lnTo>
                  <a:pt x="257150" y="231011"/>
                </a:lnTo>
                <a:lnTo>
                  <a:pt x="250630" y="236111"/>
                </a:lnTo>
                <a:lnTo>
                  <a:pt x="75797" y="139285"/>
                </a:lnTo>
                <a:lnTo>
                  <a:pt x="65342" y="142206"/>
                </a:lnTo>
                <a:lnTo>
                  <a:pt x="61416" y="148742"/>
                </a:lnTo>
                <a:lnTo>
                  <a:pt x="57549" y="155311"/>
                </a:lnTo>
                <a:lnTo>
                  <a:pt x="59902" y="166777"/>
                </a:lnTo>
                <a:lnTo>
                  <a:pt x="66972" y="172144"/>
                </a:lnTo>
                <a:lnTo>
                  <a:pt x="75067" y="178079"/>
                </a:lnTo>
                <a:lnTo>
                  <a:pt x="468351" y="395885"/>
                </a:lnTo>
                <a:lnTo>
                  <a:pt x="469526" y="402343"/>
                </a:lnTo>
                <a:lnTo>
                  <a:pt x="358395" y="340797"/>
                </a:lnTo>
                <a:lnTo>
                  <a:pt x="355320" y="343449"/>
                </a:lnTo>
                <a:lnTo>
                  <a:pt x="353679" y="345444"/>
                </a:lnTo>
                <a:lnTo>
                  <a:pt x="81313" y="194604"/>
                </a:lnTo>
                <a:lnTo>
                  <a:pt x="74344" y="193648"/>
                </a:lnTo>
                <a:lnTo>
                  <a:pt x="70655" y="194508"/>
                </a:lnTo>
                <a:lnTo>
                  <a:pt x="53936" y="195411"/>
                </a:lnTo>
                <a:lnTo>
                  <a:pt x="38141" y="192470"/>
                </a:lnTo>
                <a:close/>
              </a:path>
              <a:path w="756285" h="532130" extrusionOk="0">
                <a:moveTo>
                  <a:pt x="468351" y="395885"/>
                </a:moveTo>
                <a:lnTo>
                  <a:pt x="75067" y="178079"/>
                </a:lnTo>
                <a:lnTo>
                  <a:pt x="85624" y="176666"/>
                </a:lnTo>
                <a:lnTo>
                  <a:pt x="90956" y="168005"/>
                </a:lnTo>
                <a:lnTo>
                  <a:pt x="92843" y="161791"/>
                </a:lnTo>
                <a:lnTo>
                  <a:pt x="92126" y="154136"/>
                </a:lnTo>
                <a:lnTo>
                  <a:pt x="88392" y="147713"/>
                </a:lnTo>
                <a:lnTo>
                  <a:pt x="82457" y="142974"/>
                </a:lnTo>
                <a:lnTo>
                  <a:pt x="250630" y="236111"/>
                </a:lnTo>
                <a:lnTo>
                  <a:pt x="240851" y="243761"/>
                </a:lnTo>
                <a:lnTo>
                  <a:pt x="150903" y="193946"/>
                </a:lnTo>
                <a:lnTo>
                  <a:pt x="144241" y="194612"/>
                </a:lnTo>
                <a:lnTo>
                  <a:pt x="141266" y="204578"/>
                </a:lnTo>
                <a:lnTo>
                  <a:pt x="144749" y="210862"/>
                </a:lnTo>
                <a:lnTo>
                  <a:pt x="246493" y="267210"/>
                </a:lnTo>
                <a:lnTo>
                  <a:pt x="252566" y="273477"/>
                </a:lnTo>
                <a:lnTo>
                  <a:pt x="264099" y="281316"/>
                </a:lnTo>
                <a:lnTo>
                  <a:pt x="468057" y="394271"/>
                </a:lnTo>
                <a:lnTo>
                  <a:pt x="468351" y="395885"/>
                </a:lnTo>
                <a:close/>
              </a:path>
              <a:path w="756285" h="532130" extrusionOk="0">
                <a:moveTo>
                  <a:pt x="465828" y="369808"/>
                </a:moveTo>
                <a:lnTo>
                  <a:pt x="324078" y="291305"/>
                </a:lnTo>
                <a:lnTo>
                  <a:pt x="327562" y="291783"/>
                </a:lnTo>
                <a:lnTo>
                  <a:pt x="329714" y="291523"/>
                </a:lnTo>
                <a:lnTo>
                  <a:pt x="330331" y="287509"/>
                </a:lnTo>
                <a:lnTo>
                  <a:pt x="330331" y="286058"/>
                </a:lnTo>
                <a:lnTo>
                  <a:pt x="466419" y="361425"/>
                </a:lnTo>
                <a:lnTo>
                  <a:pt x="465767" y="365419"/>
                </a:lnTo>
                <a:lnTo>
                  <a:pt x="465828" y="369808"/>
                </a:lnTo>
                <a:close/>
              </a:path>
              <a:path w="756285" h="532130" extrusionOk="0">
                <a:moveTo>
                  <a:pt x="246493" y="267210"/>
                </a:moveTo>
                <a:lnTo>
                  <a:pt x="146696" y="211941"/>
                </a:lnTo>
                <a:lnTo>
                  <a:pt x="151205" y="212986"/>
                </a:lnTo>
                <a:lnTo>
                  <a:pt x="156740" y="210245"/>
                </a:lnTo>
                <a:lnTo>
                  <a:pt x="164939" y="208979"/>
                </a:lnTo>
                <a:lnTo>
                  <a:pt x="160432" y="203579"/>
                </a:lnTo>
                <a:lnTo>
                  <a:pt x="159101" y="198486"/>
                </a:lnTo>
                <a:lnTo>
                  <a:pt x="240851" y="243761"/>
                </a:lnTo>
                <a:lnTo>
                  <a:pt x="237592" y="246311"/>
                </a:lnTo>
                <a:lnTo>
                  <a:pt x="233696" y="249961"/>
                </a:lnTo>
                <a:lnTo>
                  <a:pt x="234310" y="253204"/>
                </a:lnTo>
                <a:lnTo>
                  <a:pt x="237383" y="257810"/>
                </a:lnTo>
                <a:lnTo>
                  <a:pt x="246493" y="267210"/>
                </a:lnTo>
                <a:close/>
              </a:path>
              <a:path w="756285" h="532130" extrusionOk="0">
                <a:moveTo>
                  <a:pt x="364439" y="349952"/>
                </a:moveTo>
                <a:lnTo>
                  <a:pt x="363415" y="347933"/>
                </a:lnTo>
                <a:lnTo>
                  <a:pt x="358395" y="340797"/>
                </a:lnTo>
                <a:lnTo>
                  <a:pt x="469526" y="402343"/>
                </a:lnTo>
                <a:lnTo>
                  <a:pt x="470113" y="405572"/>
                </a:lnTo>
                <a:lnTo>
                  <a:pt x="381860" y="356696"/>
                </a:lnTo>
                <a:lnTo>
                  <a:pt x="373969" y="353778"/>
                </a:lnTo>
                <a:lnTo>
                  <a:pt x="369256" y="351167"/>
                </a:lnTo>
                <a:lnTo>
                  <a:pt x="364439" y="349952"/>
                </a:lnTo>
                <a:close/>
              </a:path>
              <a:path w="756285" h="532130" extrusionOk="0">
                <a:moveTo>
                  <a:pt x="473834" y="439572"/>
                </a:moveTo>
                <a:lnTo>
                  <a:pt x="359716" y="376371"/>
                </a:lnTo>
                <a:lnTo>
                  <a:pt x="366482" y="371408"/>
                </a:lnTo>
                <a:lnTo>
                  <a:pt x="374580" y="368633"/>
                </a:lnTo>
                <a:lnTo>
                  <a:pt x="377827" y="363173"/>
                </a:lnTo>
                <a:lnTo>
                  <a:pt x="381860" y="356696"/>
                </a:lnTo>
                <a:lnTo>
                  <a:pt x="470113" y="405572"/>
                </a:lnTo>
                <a:lnTo>
                  <a:pt x="470701" y="408801"/>
                </a:lnTo>
                <a:lnTo>
                  <a:pt x="473372" y="424798"/>
                </a:lnTo>
                <a:lnTo>
                  <a:pt x="473834" y="439572"/>
                </a:lnTo>
                <a:close/>
              </a:path>
              <a:path w="756285" h="532130" extrusionOk="0">
                <a:moveTo>
                  <a:pt x="108548" y="219849"/>
                </a:moveTo>
                <a:lnTo>
                  <a:pt x="98346" y="214199"/>
                </a:lnTo>
                <a:lnTo>
                  <a:pt x="89028" y="207587"/>
                </a:lnTo>
                <a:lnTo>
                  <a:pt x="82440" y="196679"/>
                </a:lnTo>
                <a:lnTo>
                  <a:pt x="81313" y="194604"/>
                </a:lnTo>
                <a:lnTo>
                  <a:pt x="353679" y="345444"/>
                </a:lnTo>
                <a:lnTo>
                  <a:pt x="351219" y="348437"/>
                </a:lnTo>
                <a:lnTo>
                  <a:pt x="350610" y="349551"/>
                </a:lnTo>
                <a:lnTo>
                  <a:pt x="127116" y="225777"/>
                </a:lnTo>
                <a:lnTo>
                  <a:pt x="120250" y="223426"/>
                </a:lnTo>
                <a:lnTo>
                  <a:pt x="108548" y="219849"/>
                </a:lnTo>
                <a:close/>
              </a:path>
              <a:path w="756285" h="532130" extrusionOk="0">
                <a:moveTo>
                  <a:pt x="23655" y="380435"/>
                </a:moveTo>
                <a:lnTo>
                  <a:pt x="17199" y="376860"/>
                </a:lnTo>
                <a:lnTo>
                  <a:pt x="11257" y="372117"/>
                </a:lnTo>
                <a:lnTo>
                  <a:pt x="15154" y="364113"/>
                </a:lnTo>
                <a:lnTo>
                  <a:pt x="19067" y="354666"/>
                </a:lnTo>
                <a:lnTo>
                  <a:pt x="22001" y="344677"/>
                </a:lnTo>
                <a:lnTo>
                  <a:pt x="23282" y="335224"/>
                </a:lnTo>
                <a:lnTo>
                  <a:pt x="24083" y="324054"/>
                </a:lnTo>
                <a:lnTo>
                  <a:pt x="25102" y="317359"/>
                </a:lnTo>
                <a:lnTo>
                  <a:pt x="57650" y="284573"/>
                </a:lnTo>
                <a:lnTo>
                  <a:pt x="99530" y="252600"/>
                </a:lnTo>
                <a:lnTo>
                  <a:pt x="127626" y="231867"/>
                </a:lnTo>
                <a:lnTo>
                  <a:pt x="127116" y="225777"/>
                </a:lnTo>
                <a:lnTo>
                  <a:pt x="350610" y="349551"/>
                </a:lnTo>
                <a:lnTo>
                  <a:pt x="346955" y="356238"/>
                </a:lnTo>
                <a:lnTo>
                  <a:pt x="346923" y="357672"/>
                </a:lnTo>
                <a:lnTo>
                  <a:pt x="198811" y="275645"/>
                </a:lnTo>
                <a:lnTo>
                  <a:pt x="194127" y="275955"/>
                </a:lnTo>
                <a:lnTo>
                  <a:pt x="188156" y="279906"/>
                </a:lnTo>
                <a:lnTo>
                  <a:pt x="182492" y="284029"/>
                </a:lnTo>
                <a:lnTo>
                  <a:pt x="176444" y="289389"/>
                </a:lnTo>
                <a:lnTo>
                  <a:pt x="171164" y="293724"/>
                </a:lnTo>
                <a:lnTo>
                  <a:pt x="170241" y="294665"/>
                </a:lnTo>
                <a:lnTo>
                  <a:pt x="172904" y="301946"/>
                </a:lnTo>
                <a:lnTo>
                  <a:pt x="472179" y="467690"/>
                </a:lnTo>
                <a:lnTo>
                  <a:pt x="472035" y="469062"/>
                </a:lnTo>
                <a:lnTo>
                  <a:pt x="284045" y="364950"/>
                </a:lnTo>
                <a:lnTo>
                  <a:pt x="277988" y="363047"/>
                </a:lnTo>
                <a:lnTo>
                  <a:pt x="270863" y="363457"/>
                </a:lnTo>
                <a:lnTo>
                  <a:pt x="258207" y="365158"/>
                </a:lnTo>
                <a:lnTo>
                  <a:pt x="245791" y="365541"/>
                </a:lnTo>
                <a:lnTo>
                  <a:pt x="232894" y="367109"/>
                </a:lnTo>
                <a:lnTo>
                  <a:pt x="220026" y="370145"/>
                </a:lnTo>
                <a:lnTo>
                  <a:pt x="210333" y="372035"/>
                </a:lnTo>
                <a:lnTo>
                  <a:pt x="200361" y="372319"/>
                </a:lnTo>
                <a:lnTo>
                  <a:pt x="190024" y="372402"/>
                </a:lnTo>
                <a:lnTo>
                  <a:pt x="179850" y="372574"/>
                </a:lnTo>
                <a:lnTo>
                  <a:pt x="174521" y="372526"/>
                </a:lnTo>
                <a:lnTo>
                  <a:pt x="168678" y="373646"/>
                </a:lnTo>
                <a:lnTo>
                  <a:pt x="163041" y="374879"/>
                </a:lnTo>
                <a:lnTo>
                  <a:pt x="156584" y="375659"/>
                </a:lnTo>
                <a:lnTo>
                  <a:pt x="149511" y="379000"/>
                </a:lnTo>
                <a:lnTo>
                  <a:pt x="143260" y="378442"/>
                </a:lnTo>
                <a:lnTo>
                  <a:pt x="36875" y="383401"/>
                </a:lnTo>
                <a:lnTo>
                  <a:pt x="32981" y="382696"/>
                </a:lnTo>
                <a:lnTo>
                  <a:pt x="28164" y="381480"/>
                </a:lnTo>
                <a:lnTo>
                  <a:pt x="23655" y="380435"/>
                </a:lnTo>
                <a:close/>
              </a:path>
              <a:path w="756285" h="532130" extrusionOk="0">
                <a:moveTo>
                  <a:pt x="472179" y="467690"/>
                </a:moveTo>
                <a:lnTo>
                  <a:pt x="172904" y="301946"/>
                </a:lnTo>
                <a:lnTo>
                  <a:pt x="184194" y="300940"/>
                </a:lnTo>
                <a:lnTo>
                  <a:pt x="193914" y="300517"/>
                </a:lnTo>
                <a:lnTo>
                  <a:pt x="213490" y="298292"/>
                </a:lnTo>
                <a:lnTo>
                  <a:pt x="214106" y="294278"/>
                </a:lnTo>
                <a:lnTo>
                  <a:pt x="215850" y="290889"/>
                </a:lnTo>
                <a:lnTo>
                  <a:pt x="214723" y="290264"/>
                </a:lnTo>
                <a:lnTo>
                  <a:pt x="210482" y="285012"/>
                </a:lnTo>
                <a:lnTo>
                  <a:pt x="204926" y="279032"/>
                </a:lnTo>
                <a:lnTo>
                  <a:pt x="346923" y="357672"/>
                </a:lnTo>
                <a:lnTo>
                  <a:pt x="346794" y="363408"/>
                </a:lnTo>
                <a:lnTo>
                  <a:pt x="349689" y="370818"/>
                </a:lnTo>
                <a:lnTo>
                  <a:pt x="473834" y="439572"/>
                </a:lnTo>
                <a:lnTo>
                  <a:pt x="473881" y="441049"/>
                </a:lnTo>
                <a:lnTo>
                  <a:pt x="473681" y="446746"/>
                </a:lnTo>
                <a:lnTo>
                  <a:pt x="333891" y="369328"/>
                </a:lnTo>
                <a:lnTo>
                  <a:pt x="331842" y="369644"/>
                </a:lnTo>
                <a:lnTo>
                  <a:pt x="329997" y="370074"/>
                </a:lnTo>
                <a:lnTo>
                  <a:pt x="328049" y="370447"/>
                </a:lnTo>
                <a:lnTo>
                  <a:pt x="328356" y="372069"/>
                </a:lnTo>
                <a:lnTo>
                  <a:pt x="327843" y="374688"/>
                </a:lnTo>
                <a:lnTo>
                  <a:pt x="328457" y="376480"/>
                </a:lnTo>
                <a:lnTo>
                  <a:pt x="473333" y="456715"/>
                </a:lnTo>
                <a:lnTo>
                  <a:pt x="472179" y="467690"/>
                </a:lnTo>
                <a:close/>
              </a:path>
              <a:path w="756285" h="532130" extrusionOk="0">
                <a:moveTo>
                  <a:pt x="473333" y="456715"/>
                </a:moveTo>
                <a:lnTo>
                  <a:pt x="329892" y="377275"/>
                </a:lnTo>
                <a:lnTo>
                  <a:pt x="332249" y="377129"/>
                </a:lnTo>
                <a:lnTo>
                  <a:pt x="334504" y="376926"/>
                </a:lnTo>
                <a:lnTo>
                  <a:pt x="333890" y="375134"/>
                </a:lnTo>
                <a:lnTo>
                  <a:pt x="333891" y="369328"/>
                </a:lnTo>
                <a:lnTo>
                  <a:pt x="473681" y="446746"/>
                </a:lnTo>
                <a:lnTo>
                  <a:pt x="473333" y="456715"/>
                </a:lnTo>
                <a:close/>
              </a:path>
              <a:path w="756285" h="532130" extrusionOk="0">
                <a:moveTo>
                  <a:pt x="398160" y="528320"/>
                </a:moveTo>
                <a:lnTo>
                  <a:pt x="392159" y="519190"/>
                </a:lnTo>
                <a:lnTo>
                  <a:pt x="385529" y="511162"/>
                </a:lnTo>
                <a:lnTo>
                  <a:pt x="369615" y="499445"/>
                </a:lnTo>
                <a:lnTo>
                  <a:pt x="363676" y="491801"/>
                </a:lnTo>
                <a:lnTo>
                  <a:pt x="360187" y="482610"/>
                </a:lnTo>
                <a:lnTo>
                  <a:pt x="356034" y="474503"/>
                </a:lnTo>
                <a:lnTo>
                  <a:pt x="352477" y="465274"/>
                </a:lnTo>
                <a:lnTo>
                  <a:pt x="324231" y="413337"/>
                </a:lnTo>
                <a:lnTo>
                  <a:pt x="294534" y="373663"/>
                </a:lnTo>
                <a:lnTo>
                  <a:pt x="289737" y="368102"/>
                </a:lnTo>
                <a:lnTo>
                  <a:pt x="472035" y="469062"/>
                </a:lnTo>
                <a:lnTo>
                  <a:pt x="458614" y="508085"/>
                </a:lnTo>
                <a:lnTo>
                  <a:pt x="416969" y="531478"/>
                </a:lnTo>
                <a:lnTo>
                  <a:pt x="406824" y="531666"/>
                </a:lnTo>
                <a:lnTo>
                  <a:pt x="398160" y="528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6" name="Google Shape;1117;p38">
            <a:extLst>
              <a:ext uri="{FF2B5EF4-FFF2-40B4-BE49-F238E27FC236}">
                <a16:creationId xmlns:a16="http://schemas.microsoft.com/office/drawing/2014/main" id="{3ABE3E9B-FC62-AF8F-7D7C-4705F5B4A45F}"/>
              </a:ext>
            </a:extLst>
          </p:cNvPr>
          <p:cNvSpPr/>
          <p:nvPr/>
        </p:nvSpPr>
        <p:spPr>
          <a:xfrm>
            <a:off x="400340" y="1186882"/>
            <a:ext cx="353483" cy="428413"/>
          </a:xfrm>
          <a:custGeom>
            <a:avLst/>
            <a:gdLst/>
            <a:ahLst/>
            <a:cxnLst/>
            <a:rect l="l" t="t" r="r" b="b"/>
            <a:pathLst>
              <a:path w="530225" h="642619" extrusionOk="0">
                <a:moveTo>
                  <a:pt x="7160" y="370325"/>
                </a:moveTo>
                <a:lnTo>
                  <a:pt x="5727" y="366627"/>
                </a:lnTo>
                <a:lnTo>
                  <a:pt x="5831" y="360878"/>
                </a:lnTo>
                <a:lnTo>
                  <a:pt x="7163" y="360164"/>
                </a:lnTo>
                <a:lnTo>
                  <a:pt x="14532" y="356986"/>
                </a:lnTo>
                <a:lnTo>
                  <a:pt x="22603" y="352745"/>
                </a:lnTo>
                <a:lnTo>
                  <a:pt x="30308" y="349754"/>
                </a:lnTo>
                <a:lnTo>
                  <a:pt x="38427" y="346991"/>
                </a:lnTo>
                <a:lnTo>
                  <a:pt x="46832" y="344387"/>
                </a:lnTo>
                <a:lnTo>
                  <a:pt x="50113" y="340397"/>
                </a:lnTo>
                <a:lnTo>
                  <a:pt x="60261" y="295206"/>
                </a:lnTo>
                <a:lnTo>
                  <a:pt x="84983" y="263893"/>
                </a:lnTo>
                <a:lnTo>
                  <a:pt x="88059" y="261241"/>
                </a:lnTo>
                <a:lnTo>
                  <a:pt x="91442" y="257308"/>
                </a:lnTo>
                <a:lnTo>
                  <a:pt x="98005" y="246425"/>
                </a:lnTo>
                <a:lnTo>
                  <a:pt x="99237" y="238397"/>
                </a:lnTo>
                <a:lnTo>
                  <a:pt x="91450" y="232633"/>
                </a:lnTo>
                <a:lnTo>
                  <a:pt x="82365" y="224698"/>
                </a:lnTo>
                <a:lnTo>
                  <a:pt x="72635" y="217857"/>
                </a:lnTo>
                <a:lnTo>
                  <a:pt x="63502" y="209896"/>
                </a:lnTo>
                <a:lnTo>
                  <a:pt x="53744" y="203040"/>
                </a:lnTo>
                <a:lnTo>
                  <a:pt x="28575" y="189101"/>
                </a:lnTo>
                <a:lnTo>
                  <a:pt x="17264" y="179933"/>
                </a:lnTo>
                <a:lnTo>
                  <a:pt x="6712" y="169734"/>
                </a:lnTo>
                <a:lnTo>
                  <a:pt x="0" y="154402"/>
                </a:lnTo>
                <a:lnTo>
                  <a:pt x="252" y="140025"/>
                </a:lnTo>
                <a:lnTo>
                  <a:pt x="8095" y="126947"/>
                </a:lnTo>
                <a:lnTo>
                  <a:pt x="22307" y="118849"/>
                </a:lnTo>
                <a:lnTo>
                  <a:pt x="38558" y="114783"/>
                </a:lnTo>
                <a:lnTo>
                  <a:pt x="54759" y="113593"/>
                </a:lnTo>
                <a:lnTo>
                  <a:pt x="70748" y="115189"/>
                </a:lnTo>
                <a:lnTo>
                  <a:pt x="108468" y="124465"/>
                </a:lnTo>
                <a:lnTo>
                  <a:pt x="150025" y="140221"/>
                </a:lnTo>
                <a:lnTo>
                  <a:pt x="179066" y="154853"/>
                </a:lnTo>
                <a:lnTo>
                  <a:pt x="187725" y="155293"/>
                </a:lnTo>
                <a:lnTo>
                  <a:pt x="196019" y="152628"/>
                </a:lnTo>
                <a:lnTo>
                  <a:pt x="204420" y="147118"/>
                </a:lnTo>
                <a:lnTo>
                  <a:pt x="213693" y="139188"/>
                </a:lnTo>
                <a:lnTo>
                  <a:pt x="223091" y="129875"/>
                </a:lnTo>
                <a:lnTo>
                  <a:pt x="232816" y="122195"/>
                </a:lnTo>
                <a:lnTo>
                  <a:pt x="244913" y="115829"/>
                </a:lnTo>
                <a:lnTo>
                  <a:pt x="246861" y="115456"/>
                </a:lnTo>
                <a:lnTo>
                  <a:pt x="247374" y="111385"/>
                </a:lnTo>
                <a:lnTo>
                  <a:pt x="249118" y="107995"/>
                </a:lnTo>
                <a:lnTo>
                  <a:pt x="250759" y="104549"/>
                </a:lnTo>
                <a:lnTo>
                  <a:pt x="251683" y="99253"/>
                </a:lnTo>
                <a:lnTo>
                  <a:pt x="254963" y="96715"/>
                </a:lnTo>
                <a:lnTo>
                  <a:pt x="310065" y="58998"/>
                </a:lnTo>
                <a:lnTo>
                  <a:pt x="343353" y="38236"/>
                </a:lnTo>
                <a:lnTo>
                  <a:pt x="350622" y="32100"/>
                </a:lnTo>
                <a:lnTo>
                  <a:pt x="379926" y="4776"/>
                </a:lnTo>
                <a:lnTo>
                  <a:pt x="402757" y="0"/>
                </a:lnTo>
                <a:lnTo>
                  <a:pt x="413787" y="3204"/>
                </a:lnTo>
                <a:lnTo>
                  <a:pt x="424815" y="9312"/>
                </a:lnTo>
                <a:lnTo>
                  <a:pt x="432644" y="18003"/>
                </a:lnTo>
                <a:lnTo>
                  <a:pt x="437735" y="28081"/>
                </a:lnTo>
                <a:lnTo>
                  <a:pt x="440078" y="38089"/>
                </a:lnTo>
                <a:lnTo>
                  <a:pt x="438433" y="48793"/>
                </a:lnTo>
                <a:lnTo>
                  <a:pt x="434767" y="64183"/>
                </a:lnTo>
                <a:lnTo>
                  <a:pt x="432197" y="80181"/>
                </a:lnTo>
                <a:lnTo>
                  <a:pt x="428358" y="95476"/>
                </a:lnTo>
                <a:lnTo>
                  <a:pt x="420273" y="109871"/>
                </a:lnTo>
                <a:lnTo>
                  <a:pt x="418417" y="129168"/>
                </a:lnTo>
                <a:lnTo>
                  <a:pt x="411997" y="148841"/>
                </a:lnTo>
                <a:lnTo>
                  <a:pt x="406785" y="163375"/>
                </a:lnTo>
                <a:lnTo>
                  <a:pt x="351086" y="132528"/>
                </a:lnTo>
                <a:lnTo>
                  <a:pt x="346166" y="134159"/>
                </a:lnTo>
                <a:lnTo>
                  <a:pt x="297981" y="181513"/>
                </a:lnTo>
                <a:lnTo>
                  <a:pt x="280115" y="205008"/>
                </a:lnTo>
                <a:lnTo>
                  <a:pt x="285172" y="213616"/>
                </a:lnTo>
                <a:lnTo>
                  <a:pt x="299607" y="225965"/>
                </a:lnTo>
                <a:lnTo>
                  <a:pt x="304525" y="228689"/>
                </a:lnTo>
                <a:lnTo>
                  <a:pt x="308008" y="233522"/>
                </a:lnTo>
                <a:lnTo>
                  <a:pt x="312311" y="237357"/>
                </a:lnTo>
                <a:lnTo>
                  <a:pt x="320201" y="243178"/>
                </a:lnTo>
                <a:lnTo>
                  <a:pt x="390188" y="281938"/>
                </a:lnTo>
                <a:lnTo>
                  <a:pt x="394659" y="288769"/>
                </a:lnTo>
                <a:lnTo>
                  <a:pt x="402445" y="294533"/>
                </a:lnTo>
                <a:lnTo>
                  <a:pt x="427076" y="308174"/>
                </a:lnTo>
                <a:lnTo>
                  <a:pt x="446405" y="320331"/>
                </a:lnTo>
                <a:lnTo>
                  <a:pt x="464413" y="330304"/>
                </a:lnTo>
                <a:lnTo>
                  <a:pt x="481786" y="341377"/>
                </a:lnTo>
                <a:lnTo>
                  <a:pt x="499726" y="351313"/>
                </a:lnTo>
                <a:lnTo>
                  <a:pt x="528104" y="387353"/>
                </a:lnTo>
                <a:lnTo>
                  <a:pt x="530135" y="397188"/>
                </a:lnTo>
                <a:lnTo>
                  <a:pt x="526996" y="407064"/>
                </a:lnTo>
                <a:lnTo>
                  <a:pt x="518899" y="417098"/>
                </a:lnTo>
                <a:lnTo>
                  <a:pt x="509133" y="421851"/>
                </a:lnTo>
                <a:lnTo>
                  <a:pt x="230106" y="267322"/>
                </a:lnTo>
                <a:lnTo>
                  <a:pt x="217333" y="264603"/>
                </a:lnTo>
                <a:lnTo>
                  <a:pt x="205624" y="268280"/>
                </a:lnTo>
                <a:lnTo>
                  <a:pt x="197161" y="276659"/>
                </a:lnTo>
                <a:lnTo>
                  <a:pt x="193511" y="289155"/>
                </a:lnTo>
                <a:lnTo>
                  <a:pt x="196532" y="305346"/>
                </a:lnTo>
                <a:lnTo>
                  <a:pt x="206107" y="319359"/>
                </a:lnTo>
                <a:lnTo>
                  <a:pt x="219757" y="329823"/>
                </a:lnTo>
                <a:lnTo>
                  <a:pt x="368284" y="412079"/>
                </a:lnTo>
                <a:lnTo>
                  <a:pt x="365425" y="416303"/>
                </a:lnTo>
                <a:lnTo>
                  <a:pt x="361547" y="428673"/>
                </a:lnTo>
                <a:lnTo>
                  <a:pt x="361187" y="429925"/>
                </a:lnTo>
                <a:lnTo>
                  <a:pt x="152814" y="314525"/>
                </a:lnTo>
                <a:lnTo>
                  <a:pt x="148200" y="320680"/>
                </a:lnTo>
                <a:lnTo>
                  <a:pt x="143484" y="328230"/>
                </a:lnTo>
                <a:lnTo>
                  <a:pt x="143277" y="333923"/>
                </a:lnTo>
                <a:lnTo>
                  <a:pt x="145019" y="334888"/>
                </a:lnTo>
                <a:lnTo>
                  <a:pt x="149732" y="338950"/>
                </a:lnTo>
                <a:lnTo>
                  <a:pt x="244244" y="391292"/>
                </a:lnTo>
                <a:lnTo>
                  <a:pt x="240416" y="394979"/>
                </a:lnTo>
                <a:lnTo>
                  <a:pt x="234880" y="399172"/>
                </a:lnTo>
                <a:lnTo>
                  <a:pt x="239284" y="408870"/>
                </a:lnTo>
                <a:lnTo>
                  <a:pt x="242014" y="414737"/>
                </a:lnTo>
                <a:lnTo>
                  <a:pt x="197731" y="390212"/>
                </a:lnTo>
                <a:lnTo>
                  <a:pt x="190840" y="387847"/>
                </a:lnTo>
                <a:lnTo>
                  <a:pt x="183333" y="386593"/>
                </a:lnTo>
                <a:lnTo>
                  <a:pt x="178618" y="386886"/>
                </a:lnTo>
                <a:lnTo>
                  <a:pt x="141383" y="366264"/>
                </a:lnTo>
                <a:lnTo>
                  <a:pt x="135261" y="367229"/>
                </a:lnTo>
                <a:lnTo>
                  <a:pt x="130761" y="371996"/>
                </a:lnTo>
                <a:lnTo>
                  <a:pt x="124138" y="381394"/>
                </a:lnTo>
                <a:lnTo>
                  <a:pt x="116690" y="385979"/>
                </a:lnTo>
                <a:lnTo>
                  <a:pt x="108436" y="387215"/>
                </a:lnTo>
                <a:lnTo>
                  <a:pt x="99395" y="386563"/>
                </a:lnTo>
                <a:lnTo>
                  <a:pt x="55095" y="382354"/>
                </a:lnTo>
                <a:lnTo>
                  <a:pt x="32504" y="378553"/>
                </a:lnTo>
                <a:lnTo>
                  <a:pt x="17316" y="373046"/>
                </a:lnTo>
                <a:lnTo>
                  <a:pt x="11157" y="369635"/>
                </a:lnTo>
                <a:lnTo>
                  <a:pt x="7160" y="370325"/>
                </a:lnTo>
                <a:close/>
              </a:path>
              <a:path w="530225" h="642619" extrusionOk="0">
                <a:moveTo>
                  <a:pt x="390188" y="281938"/>
                </a:moveTo>
                <a:lnTo>
                  <a:pt x="320201" y="243178"/>
                </a:lnTo>
                <a:lnTo>
                  <a:pt x="328093" y="241742"/>
                </a:lnTo>
                <a:lnTo>
                  <a:pt x="333015" y="234305"/>
                </a:lnTo>
                <a:lnTo>
                  <a:pt x="335168" y="231143"/>
                </a:lnTo>
                <a:lnTo>
                  <a:pt x="336809" y="227696"/>
                </a:lnTo>
                <a:lnTo>
                  <a:pt x="340501" y="221030"/>
                </a:lnTo>
                <a:lnTo>
                  <a:pt x="343285" y="209506"/>
                </a:lnTo>
                <a:lnTo>
                  <a:pt x="344605" y="202978"/>
                </a:lnTo>
                <a:lnTo>
                  <a:pt x="346454" y="195292"/>
                </a:lnTo>
                <a:lnTo>
                  <a:pt x="347486" y="188604"/>
                </a:lnTo>
                <a:lnTo>
                  <a:pt x="348316" y="181805"/>
                </a:lnTo>
                <a:lnTo>
                  <a:pt x="349933" y="175443"/>
                </a:lnTo>
                <a:lnTo>
                  <a:pt x="353329" y="170064"/>
                </a:lnTo>
                <a:lnTo>
                  <a:pt x="358337" y="162675"/>
                </a:lnTo>
                <a:lnTo>
                  <a:pt x="358944" y="155753"/>
                </a:lnTo>
                <a:lnTo>
                  <a:pt x="357669" y="149239"/>
                </a:lnTo>
                <a:lnTo>
                  <a:pt x="357642" y="141966"/>
                </a:lnTo>
                <a:lnTo>
                  <a:pt x="358155" y="139347"/>
                </a:lnTo>
                <a:lnTo>
                  <a:pt x="355492" y="134968"/>
                </a:lnTo>
                <a:lnTo>
                  <a:pt x="406785" y="163375"/>
                </a:lnTo>
                <a:lnTo>
                  <a:pt x="405482" y="167009"/>
                </a:lnTo>
                <a:lnTo>
                  <a:pt x="401493" y="185124"/>
                </a:lnTo>
                <a:lnTo>
                  <a:pt x="398689" y="205348"/>
                </a:lnTo>
                <a:lnTo>
                  <a:pt x="390813" y="245990"/>
                </a:lnTo>
                <a:lnTo>
                  <a:pt x="386914" y="265607"/>
                </a:lnTo>
                <a:lnTo>
                  <a:pt x="385785" y="270789"/>
                </a:lnTo>
                <a:lnTo>
                  <a:pt x="387525" y="277560"/>
                </a:lnTo>
                <a:lnTo>
                  <a:pt x="390188" y="281938"/>
                </a:lnTo>
                <a:close/>
              </a:path>
              <a:path w="530225" h="642619" extrusionOk="0">
                <a:moveTo>
                  <a:pt x="283633" y="298418"/>
                </a:moveTo>
                <a:lnTo>
                  <a:pt x="249191" y="279343"/>
                </a:lnTo>
                <a:lnTo>
                  <a:pt x="239841" y="272713"/>
                </a:lnTo>
                <a:lnTo>
                  <a:pt x="291529" y="301339"/>
                </a:lnTo>
                <a:lnTo>
                  <a:pt x="283633" y="298418"/>
                </a:lnTo>
                <a:close/>
              </a:path>
              <a:path w="530225" h="642619" extrusionOk="0">
                <a:moveTo>
                  <a:pt x="368284" y="412079"/>
                </a:moveTo>
                <a:lnTo>
                  <a:pt x="219757" y="329823"/>
                </a:lnTo>
                <a:lnTo>
                  <a:pt x="235619" y="334252"/>
                </a:lnTo>
                <a:lnTo>
                  <a:pt x="272616" y="337321"/>
                </a:lnTo>
                <a:lnTo>
                  <a:pt x="313602" y="328080"/>
                </a:lnTo>
                <a:lnTo>
                  <a:pt x="314794" y="321482"/>
                </a:lnTo>
                <a:lnTo>
                  <a:pt x="312286" y="315738"/>
                </a:lnTo>
                <a:lnTo>
                  <a:pt x="309111" y="311076"/>
                </a:lnTo>
                <a:lnTo>
                  <a:pt x="509133" y="421851"/>
                </a:lnTo>
                <a:lnTo>
                  <a:pt x="500593" y="424381"/>
                </a:lnTo>
                <a:lnTo>
                  <a:pt x="492170" y="425522"/>
                </a:lnTo>
                <a:lnTo>
                  <a:pt x="484208" y="424017"/>
                </a:lnTo>
                <a:lnTo>
                  <a:pt x="475824" y="420825"/>
                </a:lnTo>
                <a:lnTo>
                  <a:pt x="469573" y="417364"/>
                </a:lnTo>
                <a:lnTo>
                  <a:pt x="466396" y="417056"/>
                </a:lnTo>
                <a:lnTo>
                  <a:pt x="435438" y="417332"/>
                </a:lnTo>
                <a:lnTo>
                  <a:pt x="427247" y="414247"/>
                </a:lnTo>
                <a:lnTo>
                  <a:pt x="417326" y="410204"/>
                </a:lnTo>
                <a:lnTo>
                  <a:pt x="407673" y="409214"/>
                </a:lnTo>
                <a:lnTo>
                  <a:pt x="397943" y="409632"/>
                </a:lnTo>
                <a:lnTo>
                  <a:pt x="322826" y="368031"/>
                </a:lnTo>
                <a:lnTo>
                  <a:pt x="319135" y="370342"/>
                </a:lnTo>
                <a:lnTo>
                  <a:pt x="312165" y="373741"/>
                </a:lnTo>
                <a:lnTo>
                  <a:pt x="312984" y="375646"/>
                </a:lnTo>
                <a:lnTo>
                  <a:pt x="314111" y="379174"/>
                </a:lnTo>
                <a:lnTo>
                  <a:pt x="369714" y="409967"/>
                </a:lnTo>
                <a:lnTo>
                  <a:pt x="368284" y="412079"/>
                </a:lnTo>
                <a:close/>
              </a:path>
              <a:path w="530225" h="642619" extrusionOk="0">
                <a:moveTo>
                  <a:pt x="269966" y="292300"/>
                </a:moveTo>
                <a:lnTo>
                  <a:pt x="259579" y="285096"/>
                </a:lnTo>
                <a:lnTo>
                  <a:pt x="276795" y="294630"/>
                </a:lnTo>
                <a:lnTo>
                  <a:pt x="269966" y="292300"/>
                </a:lnTo>
                <a:close/>
              </a:path>
              <a:path w="530225" h="642619" extrusionOk="0">
                <a:moveTo>
                  <a:pt x="369714" y="409967"/>
                </a:moveTo>
                <a:lnTo>
                  <a:pt x="314111" y="379174"/>
                </a:lnTo>
                <a:lnTo>
                  <a:pt x="315238" y="378346"/>
                </a:lnTo>
                <a:lnTo>
                  <a:pt x="319338" y="377713"/>
                </a:lnTo>
                <a:lnTo>
                  <a:pt x="323028" y="376853"/>
                </a:lnTo>
                <a:lnTo>
                  <a:pt x="326820" y="376050"/>
                </a:lnTo>
                <a:lnTo>
                  <a:pt x="325898" y="374088"/>
                </a:lnTo>
                <a:lnTo>
                  <a:pt x="322826" y="368031"/>
                </a:lnTo>
                <a:lnTo>
                  <a:pt x="397943" y="409632"/>
                </a:lnTo>
                <a:lnTo>
                  <a:pt x="388405" y="408705"/>
                </a:lnTo>
                <a:lnTo>
                  <a:pt x="377249" y="406882"/>
                </a:lnTo>
                <a:lnTo>
                  <a:pt x="369714" y="409967"/>
                </a:lnTo>
                <a:close/>
              </a:path>
              <a:path w="530225" h="642619" extrusionOk="0">
                <a:moveTo>
                  <a:pt x="244244" y="391292"/>
                </a:moveTo>
                <a:lnTo>
                  <a:pt x="149732" y="338950"/>
                </a:lnTo>
                <a:lnTo>
                  <a:pt x="162134" y="335656"/>
                </a:lnTo>
                <a:lnTo>
                  <a:pt x="166441" y="327879"/>
                </a:lnTo>
                <a:lnTo>
                  <a:pt x="164904" y="325576"/>
                </a:lnTo>
                <a:lnTo>
                  <a:pt x="163676" y="320541"/>
                </a:lnTo>
                <a:lnTo>
                  <a:pt x="361187" y="429925"/>
                </a:lnTo>
                <a:lnTo>
                  <a:pt x="360106" y="433682"/>
                </a:lnTo>
                <a:lnTo>
                  <a:pt x="285410" y="392314"/>
                </a:lnTo>
                <a:lnTo>
                  <a:pt x="277723" y="390960"/>
                </a:lnTo>
                <a:lnTo>
                  <a:pt x="273060" y="391281"/>
                </a:lnTo>
                <a:lnTo>
                  <a:pt x="255384" y="381492"/>
                </a:lnTo>
                <a:lnTo>
                  <a:pt x="251694" y="383804"/>
                </a:lnTo>
                <a:lnTo>
                  <a:pt x="246157" y="389448"/>
                </a:lnTo>
                <a:lnTo>
                  <a:pt x="244244" y="391292"/>
                </a:lnTo>
                <a:close/>
              </a:path>
              <a:path w="530225" h="642619" extrusionOk="0">
                <a:moveTo>
                  <a:pt x="341339" y="522008"/>
                </a:moveTo>
                <a:lnTo>
                  <a:pt x="275951" y="485795"/>
                </a:lnTo>
                <a:lnTo>
                  <a:pt x="280665" y="486954"/>
                </a:lnTo>
                <a:lnTo>
                  <a:pt x="283638" y="484245"/>
                </a:lnTo>
                <a:lnTo>
                  <a:pt x="295808" y="445980"/>
                </a:lnTo>
                <a:lnTo>
                  <a:pt x="298381" y="437243"/>
                </a:lnTo>
                <a:lnTo>
                  <a:pt x="303538" y="428485"/>
                </a:lnTo>
                <a:lnTo>
                  <a:pt x="307510" y="417619"/>
                </a:lnTo>
                <a:lnTo>
                  <a:pt x="304314" y="407139"/>
                </a:lnTo>
                <a:lnTo>
                  <a:pt x="296198" y="398288"/>
                </a:lnTo>
                <a:lnTo>
                  <a:pt x="360106" y="433682"/>
                </a:lnTo>
                <a:lnTo>
                  <a:pt x="358664" y="438690"/>
                </a:lnTo>
                <a:lnTo>
                  <a:pt x="356339" y="447565"/>
                </a:lnTo>
                <a:lnTo>
                  <a:pt x="351594" y="465261"/>
                </a:lnTo>
                <a:lnTo>
                  <a:pt x="345676" y="492471"/>
                </a:lnTo>
                <a:lnTo>
                  <a:pt x="341506" y="520649"/>
                </a:lnTo>
                <a:lnTo>
                  <a:pt x="341339" y="522008"/>
                </a:lnTo>
                <a:close/>
              </a:path>
              <a:path w="530225" h="642619" extrusionOk="0">
                <a:moveTo>
                  <a:pt x="268397" y="391602"/>
                </a:moveTo>
                <a:lnTo>
                  <a:pt x="263171" y="387257"/>
                </a:lnTo>
                <a:lnTo>
                  <a:pt x="255384" y="381492"/>
                </a:lnTo>
                <a:lnTo>
                  <a:pt x="273060" y="391281"/>
                </a:lnTo>
                <a:lnTo>
                  <a:pt x="268397" y="391602"/>
                </a:lnTo>
                <a:close/>
              </a:path>
              <a:path w="530225" h="642619" extrusionOk="0">
                <a:moveTo>
                  <a:pt x="279578" y="635883"/>
                </a:moveTo>
                <a:lnTo>
                  <a:pt x="278187" y="635112"/>
                </a:lnTo>
                <a:lnTo>
                  <a:pt x="271755" y="630098"/>
                </a:lnTo>
                <a:lnTo>
                  <a:pt x="270578" y="620736"/>
                </a:lnTo>
                <a:lnTo>
                  <a:pt x="271593" y="606780"/>
                </a:lnTo>
                <a:lnTo>
                  <a:pt x="269369" y="593935"/>
                </a:lnTo>
                <a:lnTo>
                  <a:pt x="266243" y="580589"/>
                </a:lnTo>
                <a:lnTo>
                  <a:pt x="262703" y="568467"/>
                </a:lnTo>
                <a:lnTo>
                  <a:pt x="257147" y="546517"/>
                </a:lnTo>
                <a:lnTo>
                  <a:pt x="233074" y="459145"/>
                </a:lnTo>
                <a:lnTo>
                  <a:pt x="217726" y="420159"/>
                </a:lnTo>
                <a:lnTo>
                  <a:pt x="197731" y="390212"/>
                </a:lnTo>
                <a:lnTo>
                  <a:pt x="242014" y="414737"/>
                </a:lnTo>
                <a:lnTo>
                  <a:pt x="247473" y="426471"/>
                </a:lnTo>
                <a:lnTo>
                  <a:pt x="263197" y="462762"/>
                </a:lnTo>
                <a:lnTo>
                  <a:pt x="273082" y="482754"/>
                </a:lnTo>
                <a:lnTo>
                  <a:pt x="275951" y="485795"/>
                </a:lnTo>
                <a:lnTo>
                  <a:pt x="341339" y="522008"/>
                </a:lnTo>
                <a:lnTo>
                  <a:pt x="334647" y="576372"/>
                </a:lnTo>
                <a:lnTo>
                  <a:pt x="316493" y="618581"/>
                </a:lnTo>
                <a:lnTo>
                  <a:pt x="313418" y="621233"/>
                </a:lnTo>
                <a:lnTo>
                  <a:pt x="311264" y="624396"/>
                </a:lnTo>
                <a:lnTo>
                  <a:pt x="296910" y="642578"/>
                </a:lnTo>
                <a:lnTo>
                  <a:pt x="279578" y="635883"/>
                </a:lnTo>
                <a:close/>
              </a:path>
              <a:path w="530225" h="642619" extrusionOk="0">
                <a:moveTo>
                  <a:pt x="160271" y="391243"/>
                </a:moveTo>
                <a:lnTo>
                  <a:pt x="155558" y="388632"/>
                </a:lnTo>
                <a:lnTo>
                  <a:pt x="152384" y="378164"/>
                </a:lnTo>
                <a:lnTo>
                  <a:pt x="147600" y="369708"/>
                </a:lnTo>
                <a:lnTo>
                  <a:pt x="178618" y="386886"/>
                </a:lnTo>
                <a:lnTo>
                  <a:pt x="174006" y="388687"/>
                </a:lnTo>
                <a:lnTo>
                  <a:pt x="169701" y="389206"/>
                </a:lnTo>
                <a:lnTo>
                  <a:pt x="160271" y="391243"/>
                </a:lnTo>
                <a:close/>
              </a:path>
              <a:path w="530225" h="642619" extrusionOk="0">
                <a:moveTo>
                  <a:pt x="9722" y="370292"/>
                </a:moveTo>
                <a:lnTo>
                  <a:pt x="11157" y="369635"/>
                </a:lnTo>
                <a:lnTo>
                  <a:pt x="17316" y="373046"/>
                </a:lnTo>
                <a:lnTo>
                  <a:pt x="9722" y="370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7" name="Google Shape;1134;p38">
            <a:extLst>
              <a:ext uri="{FF2B5EF4-FFF2-40B4-BE49-F238E27FC236}">
                <a16:creationId xmlns:a16="http://schemas.microsoft.com/office/drawing/2014/main" id="{92DE9818-5766-0ABC-9D47-7B7D74E56244}"/>
              </a:ext>
            </a:extLst>
          </p:cNvPr>
          <p:cNvSpPr/>
          <p:nvPr/>
        </p:nvSpPr>
        <p:spPr>
          <a:xfrm>
            <a:off x="1632842" y="662430"/>
            <a:ext cx="1174750" cy="654050"/>
          </a:xfrm>
          <a:custGeom>
            <a:avLst/>
            <a:gdLst/>
            <a:ahLst/>
            <a:cxnLst/>
            <a:rect l="l" t="t" r="r" b="b"/>
            <a:pathLst>
              <a:path w="1762125" h="981075" extrusionOk="0">
                <a:moveTo>
                  <a:pt x="1719632" y="976458"/>
                </a:moveTo>
                <a:lnTo>
                  <a:pt x="1698457" y="980525"/>
                </a:lnTo>
                <a:lnTo>
                  <a:pt x="1665938" y="974418"/>
                </a:lnTo>
                <a:lnTo>
                  <a:pt x="1635415" y="964455"/>
                </a:lnTo>
                <a:lnTo>
                  <a:pt x="1607173" y="953535"/>
                </a:lnTo>
                <a:lnTo>
                  <a:pt x="1581498" y="944558"/>
                </a:lnTo>
                <a:lnTo>
                  <a:pt x="1545071" y="933822"/>
                </a:lnTo>
                <a:lnTo>
                  <a:pt x="1455382" y="908060"/>
                </a:lnTo>
                <a:lnTo>
                  <a:pt x="1292599" y="861721"/>
                </a:lnTo>
                <a:lnTo>
                  <a:pt x="1234494" y="845030"/>
                </a:lnTo>
                <a:lnTo>
                  <a:pt x="1176006" y="828054"/>
                </a:lnTo>
                <a:lnTo>
                  <a:pt x="1118056" y="810994"/>
                </a:lnTo>
                <a:lnTo>
                  <a:pt x="1061567" y="794053"/>
                </a:lnTo>
                <a:lnTo>
                  <a:pt x="1007462" y="777433"/>
                </a:lnTo>
                <a:lnTo>
                  <a:pt x="956663" y="761335"/>
                </a:lnTo>
                <a:lnTo>
                  <a:pt x="910093" y="745962"/>
                </a:lnTo>
                <a:lnTo>
                  <a:pt x="868674" y="731516"/>
                </a:lnTo>
                <a:lnTo>
                  <a:pt x="833329" y="718198"/>
                </a:lnTo>
                <a:lnTo>
                  <a:pt x="801053" y="706598"/>
                </a:lnTo>
                <a:lnTo>
                  <a:pt x="770106" y="693469"/>
                </a:lnTo>
                <a:lnTo>
                  <a:pt x="744223" y="672879"/>
                </a:lnTo>
                <a:lnTo>
                  <a:pt x="727137" y="638897"/>
                </a:lnTo>
                <a:lnTo>
                  <a:pt x="722879" y="610461"/>
                </a:lnTo>
                <a:lnTo>
                  <a:pt x="726700" y="583335"/>
                </a:lnTo>
                <a:lnTo>
                  <a:pt x="741189" y="557609"/>
                </a:lnTo>
                <a:lnTo>
                  <a:pt x="768936" y="533371"/>
                </a:lnTo>
                <a:lnTo>
                  <a:pt x="813432" y="503413"/>
                </a:lnTo>
                <a:lnTo>
                  <a:pt x="857893" y="473210"/>
                </a:lnTo>
                <a:lnTo>
                  <a:pt x="902629" y="443691"/>
                </a:lnTo>
                <a:lnTo>
                  <a:pt x="947948" y="415782"/>
                </a:lnTo>
                <a:lnTo>
                  <a:pt x="994162" y="390409"/>
                </a:lnTo>
                <a:lnTo>
                  <a:pt x="958361" y="368854"/>
                </a:lnTo>
                <a:lnTo>
                  <a:pt x="924274" y="355402"/>
                </a:lnTo>
                <a:lnTo>
                  <a:pt x="888224" y="346739"/>
                </a:lnTo>
                <a:lnTo>
                  <a:pt x="846532" y="339551"/>
                </a:lnTo>
                <a:lnTo>
                  <a:pt x="795519" y="330523"/>
                </a:lnTo>
                <a:lnTo>
                  <a:pt x="731507" y="316343"/>
                </a:lnTo>
                <a:lnTo>
                  <a:pt x="676752" y="304771"/>
                </a:lnTo>
                <a:lnTo>
                  <a:pt x="620525" y="295365"/>
                </a:lnTo>
                <a:lnTo>
                  <a:pt x="563941" y="287467"/>
                </a:lnTo>
                <a:lnTo>
                  <a:pt x="454164" y="273566"/>
                </a:lnTo>
                <a:lnTo>
                  <a:pt x="403200" y="266248"/>
                </a:lnTo>
                <a:lnTo>
                  <a:pt x="356338" y="257808"/>
                </a:lnTo>
                <a:lnTo>
                  <a:pt x="314694" y="247590"/>
                </a:lnTo>
                <a:lnTo>
                  <a:pt x="330019" y="276610"/>
                </a:lnTo>
                <a:lnTo>
                  <a:pt x="362236" y="296740"/>
                </a:lnTo>
                <a:lnTo>
                  <a:pt x="394691" y="313817"/>
                </a:lnTo>
                <a:lnTo>
                  <a:pt x="410733" y="333675"/>
                </a:lnTo>
                <a:lnTo>
                  <a:pt x="414938" y="353082"/>
                </a:lnTo>
                <a:lnTo>
                  <a:pt x="415730" y="364380"/>
                </a:lnTo>
                <a:lnTo>
                  <a:pt x="412545" y="373299"/>
                </a:lnTo>
                <a:lnTo>
                  <a:pt x="390987" y="375748"/>
                </a:lnTo>
                <a:lnTo>
                  <a:pt x="346811" y="367944"/>
                </a:lnTo>
                <a:lnTo>
                  <a:pt x="287551" y="352763"/>
                </a:lnTo>
                <a:lnTo>
                  <a:pt x="220740" y="333078"/>
                </a:lnTo>
                <a:lnTo>
                  <a:pt x="153912" y="311765"/>
                </a:lnTo>
                <a:lnTo>
                  <a:pt x="94600" y="291697"/>
                </a:lnTo>
                <a:lnTo>
                  <a:pt x="50337" y="275751"/>
                </a:lnTo>
                <a:lnTo>
                  <a:pt x="6346" y="246896"/>
                </a:lnTo>
                <a:lnTo>
                  <a:pt x="0" y="225339"/>
                </a:lnTo>
                <a:lnTo>
                  <a:pt x="4382" y="205873"/>
                </a:lnTo>
                <a:lnTo>
                  <a:pt x="14262" y="192244"/>
                </a:lnTo>
                <a:lnTo>
                  <a:pt x="51159" y="166195"/>
                </a:lnTo>
                <a:lnTo>
                  <a:pt x="90058" y="144030"/>
                </a:lnTo>
                <a:lnTo>
                  <a:pt x="129535" y="123827"/>
                </a:lnTo>
                <a:lnTo>
                  <a:pt x="168167" y="103658"/>
                </a:lnTo>
                <a:lnTo>
                  <a:pt x="244481" y="66492"/>
                </a:lnTo>
                <a:lnTo>
                  <a:pt x="297449" y="44028"/>
                </a:lnTo>
                <a:lnTo>
                  <a:pt x="353271" y="23297"/>
                </a:lnTo>
                <a:lnTo>
                  <a:pt x="406678" y="7541"/>
                </a:lnTo>
                <a:lnTo>
                  <a:pt x="452405" y="0"/>
                </a:lnTo>
                <a:lnTo>
                  <a:pt x="485184" y="3913"/>
                </a:lnTo>
                <a:lnTo>
                  <a:pt x="499749" y="22523"/>
                </a:lnTo>
                <a:lnTo>
                  <a:pt x="501150" y="37334"/>
                </a:lnTo>
                <a:lnTo>
                  <a:pt x="500964" y="53041"/>
                </a:lnTo>
                <a:lnTo>
                  <a:pt x="498342" y="69181"/>
                </a:lnTo>
                <a:lnTo>
                  <a:pt x="492437" y="85296"/>
                </a:lnTo>
                <a:lnTo>
                  <a:pt x="465076" y="95793"/>
                </a:lnTo>
                <a:lnTo>
                  <a:pt x="414787" y="101475"/>
                </a:lnTo>
                <a:lnTo>
                  <a:pt x="366418" y="107869"/>
                </a:lnTo>
                <a:lnTo>
                  <a:pt x="344816" y="120504"/>
                </a:lnTo>
                <a:lnTo>
                  <a:pt x="351898" y="127914"/>
                </a:lnTo>
                <a:lnTo>
                  <a:pt x="372114" y="133889"/>
                </a:lnTo>
                <a:lnTo>
                  <a:pt x="403786" y="138882"/>
                </a:lnTo>
                <a:lnTo>
                  <a:pt x="445236" y="143348"/>
                </a:lnTo>
                <a:lnTo>
                  <a:pt x="494788" y="147740"/>
                </a:lnTo>
                <a:lnTo>
                  <a:pt x="550762" y="152512"/>
                </a:lnTo>
                <a:lnTo>
                  <a:pt x="611483" y="158118"/>
                </a:lnTo>
                <a:lnTo>
                  <a:pt x="675271" y="165012"/>
                </a:lnTo>
                <a:lnTo>
                  <a:pt x="740450" y="173648"/>
                </a:lnTo>
                <a:lnTo>
                  <a:pt x="805342" y="184479"/>
                </a:lnTo>
                <a:lnTo>
                  <a:pt x="868268" y="197960"/>
                </a:lnTo>
                <a:lnTo>
                  <a:pt x="931192" y="213922"/>
                </a:lnTo>
                <a:lnTo>
                  <a:pt x="988229" y="230058"/>
                </a:lnTo>
                <a:lnTo>
                  <a:pt x="1038152" y="247369"/>
                </a:lnTo>
                <a:lnTo>
                  <a:pt x="1079736" y="266856"/>
                </a:lnTo>
                <a:lnTo>
                  <a:pt x="1111752" y="289520"/>
                </a:lnTo>
                <a:lnTo>
                  <a:pt x="1142174" y="348384"/>
                </a:lnTo>
                <a:lnTo>
                  <a:pt x="1138126" y="386587"/>
                </a:lnTo>
                <a:lnTo>
                  <a:pt x="1106627" y="448160"/>
                </a:lnTo>
                <a:lnTo>
                  <a:pt x="1044941" y="498178"/>
                </a:lnTo>
                <a:lnTo>
                  <a:pt x="1004408" y="523094"/>
                </a:lnTo>
                <a:lnTo>
                  <a:pt x="964077" y="544240"/>
                </a:lnTo>
                <a:lnTo>
                  <a:pt x="883559" y="583072"/>
                </a:lnTo>
                <a:lnTo>
                  <a:pt x="843144" y="604679"/>
                </a:lnTo>
                <a:lnTo>
                  <a:pt x="885805" y="627609"/>
                </a:lnTo>
                <a:lnTo>
                  <a:pt x="934114" y="646011"/>
                </a:lnTo>
                <a:lnTo>
                  <a:pt x="985794" y="661103"/>
                </a:lnTo>
                <a:lnTo>
                  <a:pt x="1038566" y="674106"/>
                </a:lnTo>
                <a:lnTo>
                  <a:pt x="1090153" y="686236"/>
                </a:lnTo>
                <a:lnTo>
                  <a:pt x="1138277" y="698716"/>
                </a:lnTo>
                <a:lnTo>
                  <a:pt x="1213422" y="718801"/>
                </a:lnTo>
                <a:lnTo>
                  <a:pt x="1264978" y="731898"/>
                </a:lnTo>
                <a:lnTo>
                  <a:pt x="1383915" y="761517"/>
                </a:lnTo>
                <a:lnTo>
                  <a:pt x="1565448" y="806449"/>
                </a:lnTo>
                <a:lnTo>
                  <a:pt x="1617078" y="819411"/>
                </a:lnTo>
                <a:lnTo>
                  <a:pt x="1660219" y="830472"/>
                </a:lnTo>
                <a:lnTo>
                  <a:pt x="1692443" y="839093"/>
                </a:lnTo>
                <a:lnTo>
                  <a:pt x="1735131" y="850097"/>
                </a:lnTo>
                <a:lnTo>
                  <a:pt x="1757994" y="860769"/>
                </a:lnTo>
                <a:lnTo>
                  <a:pt x="1761865" y="882867"/>
                </a:lnTo>
                <a:lnTo>
                  <a:pt x="1747579" y="928151"/>
                </a:lnTo>
                <a:lnTo>
                  <a:pt x="1741644" y="944771"/>
                </a:lnTo>
                <a:lnTo>
                  <a:pt x="1733178" y="962706"/>
                </a:lnTo>
                <a:lnTo>
                  <a:pt x="1719632" y="9764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8" name="Google Shape;1108;p38">
            <a:extLst>
              <a:ext uri="{FF2B5EF4-FFF2-40B4-BE49-F238E27FC236}">
                <a16:creationId xmlns:a16="http://schemas.microsoft.com/office/drawing/2014/main" id="{A9DDAC72-F393-B0BE-82BC-55DF4B2CE0EE}"/>
              </a:ext>
            </a:extLst>
          </p:cNvPr>
          <p:cNvSpPr/>
          <p:nvPr/>
        </p:nvSpPr>
        <p:spPr>
          <a:xfrm>
            <a:off x="177830" y="1825226"/>
            <a:ext cx="2262293" cy="873337"/>
          </a:xfrm>
          <a:custGeom>
            <a:avLst/>
            <a:gdLst/>
            <a:ahLst/>
            <a:cxnLst/>
            <a:rect l="l" t="t" r="r" b="b"/>
            <a:pathLst>
              <a:path w="3393440" h="1310005" extrusionOk="0">
                <a:moveTo>
                  <a:pt x="2555786" y="654441"/>
                </a:moveTo>
                <a:lnTo>
                  <a:pt x="2319805" y="607288"/>
                </a:lnTo>
                <a:lnTo>
                  <a:pt x="2366510" y="588128"/>
                </a:lnTo>
                <a:lnTo>
                  <a:pt x="2413907" y="571697"/>
                </a:lnTo>
                <a:lnTo>
                  <a:pt x="2461896" y="557974"/>
                </a:lnTo>
                <a:lnTo>
                  <a:pt x="2510126" y="548184"/>
                </a:lnTo>
                <a:lnTo>
                  <a:pt x="2558996" y="539818"/>
                </a:lnTo>
                <a:lnTo>
                  <a:pt x="2657508" y="531010"/>
                </a:lnTo>
                <a:lnTo>
                  <a:pt x="2707197" y="529282"/>
                </a:lnTo>
                <a:lnTo>
                  <a:pt x="2757125" y="528898"/>
                </a:lnTo>
                <a:lnTo>
                  <a:pt x="2807191" y="529836"/>
                </a:lnTo>
                <a:lnTo>
                  <a:pt x="2855889" y="531796"/>
                </a:lnTo>
                <a:lnTo>
                  <a:pt x="2952438" y="540727"/>
                </a:lnTo>
                <a:lnTo>
                  <a:pt x="3000004" y="548936"/>
                </a:lnTo>
                <a:lnTo>
                  <a:pt x="3047320" y="558391"/>
                </a:lnTo>
                <a:lnTo>
                  <a:pt x="3094369" y="569087"/>
                </a:lnTo>
                <a:lnTo>
                  <a:pt x="3140635" y="583512"/>
                </a:lnTo>
                <a:lnTo>
                  <a:pt x="3186595" y="599171"/>
                </a:lnTo>
                <a:lnTo>
                  <a:pt x="3231183" y="618442"/>
                </a:lnTo>
                <a:lnTo>
                  <a:pt x="3271199" y="643274"/>
                </a:lnTo>
                <a:lnTo>
                  <a:pt x="3306736" y="671096"/>
                </a:lnTo>
                <a:lnTo>
                  <a:pt x="3336893" y="704319"/>
                </a:lnTo>
                <a:lnTo>
                  <a:pt x="3355641" y="733967"/>
                </a:lnTo>
                <a:lnTo>
                  <a:pt x="2998578" y="662621"/>
                </a:lnTo>
                <a:lnTo>
                  <a:pt x="2950156" y="654240"/>
                </a:lnTo>
                <a:lnTo>
                  <a:pt x="2901800" y="647168"/>
                </a:lnTo>
                <a:lnTo>
                  <a:pt x="2853272" y="642652"/>
                </a:lnTo>
                <a:lnTo>
                  <a:pt x="2804831" y="639448"/>
                </a:lnTo>
                <a:lnTo>
                  <a:pt x="2756486" y="637559"/>
                </a:lnTo>
                <a:lnTo>
                  <a:pt x="2707999" y="638232"/>
                </a:lnTo>
                <a:lnTo>
                  <a:pt x="2659380" y="641468"/>
                </a:lnTo>
                <a:lnTo>
                  <a:pt x="2610886" y="646024"/>
                </a:lnTo>
                <a:lnTo>
                  <a:pt x="2562280" y="653148"/>
                </a:lnTo>
                <a:lnTo>
                  <a:pt x="2555786" y="654441"/>
                </a:lnTo>
                <a:close/>
              </a:path>
              <a:path w="3393440" h="1310005" extrusionOk="0">
                <a:moveTo>
                  <a:pt x="3" y="107494"/>
                </a:moveTo>
                <a:lnTo>
                  <a:pt x="0" y="0"/>
                </a:lnTo>
                <a:lnTo>
                  <a:pt x="30582" y="4815"/>
                </a:lnTo>
                <a:lnTo>
                  <a:pt x="79214" y="17123"/>
                </a:lnTo>
                <a:lnTo>
                  <a:pt x="128177" y="32087"/>
                </a:lnTo>
                <a:lnTo>
                  <a:pt x="175225" y="53144"/>
                </a:lnTo>
                <a:lnTo>
                  <a:pt x="217478" y="79718"/>
                </a:lnTo>
                <a:lnTo>
                  <a:pt x="255283" y="111879"/>
                </a:lnTo>
                <a:lnTo>
                  <a:pt x="289487" y="147206"/>
                </a:lnTo>
                <a:lnTo>
                  <a:pt x="305582" y="167258"/>
                </a:lnTo>
                <a:lnTo>
                  <a:pt x="20876" y="110370"/>
                </a:lnTo>
                <a:lnTo>
                  <a:pt x="3" y="107494"/>
                </a:lnTo>
                <a:close/>
              </a:path>
              <a:path w="3393440" h="1310005" extrusionOk="0">
                <a:moveTo>
                  <a:pt x="1568437" y="569828"/>
                </a:moveTo>
                <a:lnTo>
                  <a:pt x="1373854" y="530947"/>
                </a:lnTo>
                <a:lnTo>
                  <a:pt x="1394106" y="520748"/>
                </a:lnTo>
                <a:lnTo>
                  <a:pt x="1404282" y="515010"/>
                </a:lnTo>
                <a:lnTo>
                  <a:pt x="1460992" y="491374"/>
                </a:lnTo>
                <a:lnTo>
                  <a:pt x="1508322" y="472339"/>
                </a:lnTo>
                <a:lnTo>
                  <a:pt x="1555876" y="455939"/>
                </a:lnTo>
                <a:lnTo>
                  <a:pt x="1652252" y="428572"/>
                </a:lnTo>
                <a:lnTo>
                  <a:pt x="1701126" y="417616"/>
                </a:lnTo>
                <a:lnTo>
                  <a:pt x="1750323" y="409315"/>
                </a:lnTo>
                <a:lnTo>
                  <a:pt x="1800118" y="402429"/>
                </a:lnTo>
                <a:lnTo>
                  <a:pt x="1850288" y="398207"/>
                </a:lnTo>
                <a:lnTo>
                  <a:pt x="1901107" y="395411"/>
                </a:lnTo>
                <a:lnTo>
                  <a:pt x="1952101" y="396534"/>
                </a:lnTo>
                <a:lnTo>
                  <a:pt x="2001041" y="399838"/>
                </a:lnTo>
                <a:lnTo>
                  <a:pt x="2047735" y="407873"/>
                </a:lnTo>
                <a:lnTo>
                  <a:pt x="2092110" y="420625"/>
                </a:lnTo>
                <a:lnTo>
                  <a:pt x="2134343" y="436834"/>
                </a:lnTo>
                <a:lnTo>
                  <a:pt x="2174112" y="457732"/>
                </a:lnTo>
                <a:lnTo>
                  <a:pt x="2211098" y="484549"/>
                </a:lnTo>
                <a:lnTo>
                  <a:pt x="2245725" y="514780"/>
                </a:lnTo>
                <a:lnTo>
                  <a:pt x="2277424" y="550901"/>
                </a:lnTo>
                <a:lnTo>
                  <a:pt x="2290899" y="569135"/>
                </a:lnTo>
                <a:lnTo>
                  <a:pt x="2019149" y="514835"/>
                </a:lnTo>
                <a:lnTo>
                  <a:pt x="1966227" y="508146"/>
                </a:lnTo>
                <a:lnTo>
                  <a:pt x="1914069" y="505494"/>
                </a:lnTo>
                <a:lnTo>
                  <a:pt x="1862194" y="508080"/>
                </a:lnTo>
                <a:lnTo>
                  <a:pt x="1811209" y="512139"/>
                </a:lnTo>
                <a:lnTo>
                  <a:pt x="1760475" y="520133"/>
                </a:lnTo>
                <a:lnTo>
                  <a:pt x="1710103" y="530789"/>
                </a:lnTo>
                <a:lnTo>
                  <a:pt x="1660199" y="542834"/>
                </a:lnTo>
                <a:lnTo>
                  <a:pt x="1610625" y="556241"/>
                </a:lnTo>
                <a:lnTo>
                  <a:pt x="1568437" y="569828"/>
                </a:lnTo>
                <a:close/>
              </a:path>
              <a:path w="3393440" h="1310005" extrusionOk="0">
                <a:moveTo>
                  <a:pt x="3328927" y="906059"/>
                </a:moveTo>
                <a:lnTo>
                  <a:pt x="3297544" y="872591"/>
                </a:lnTo>
                <a:lnTo>
                  <a:pt x="3289036" y="843694"/>
                </a:lnTo>
                <a:lnTo>
                  <a:pt x="3284658" y="829868"/>
                </a:lnTo>
                <a:lnTo>
                  <a:pt x="3253947" y="777108"/>
                </a:lnTo>
                <a:lnTo>
                  <a:pt x="3223011" y="743729"/>
                </a:lnTo>
                <a:lnTo>
                  <a:pt x="3186005" y="718203"/>
                </a:lnTo>
                <a:lnTo>
                  <a:pt x="3143400" y="699329"/>
                </a:lnTo>
                <a:lnTo>
                  <a:pt x="3095086" y="685790"/>
                </a:lnTo>
                <a:lnTo>
                  <a:pt x="3046808" y="673553"/>
                </a:lnTo>
                <a:lnTo>
                  <a:pt x="2998578" y="662621"/>
                </a:lnTo>
                <a:lnTo>
                  <a:pt x="3355641" y="733967"/>
                </a:lnTo>
                <a:lnTo>
                  <a:pt x="3379698" y="785398"/>
                </a:lnTo>
                <a:lnTo>
                  <a:pt x="3391290" y="834338"/>
                </a:lnTo>
                <a:lnTo>
                  <a:pt x="3392931" y="854093"/>
                </a:lnTo>
                <a:lnTo>
                  <a:pt x="3392757" y="863124"/>
                </a:lnTo>
                <a:lnTo>
                  <a:pt x="3375265" y="898482"/>
                </a:lnTo>
                <a:lnTo>
                  <a:pt x="3345907" y="908157"/>
                </a:lnTo>
                <a:lnTo>
                  <a:pt x="3328927" y="906059"/>
                </a:lnTo>
                <a:close/>
              </a:path>
              <a:path w="3393440" h="1310005" extrusionOk="0">
                <a:moveTo>
                  <a:pt x="809929" y="387184"/>
                </a:moveTo>
                <a:lnTo>
                  <a:pt x="398402" y="304955"/>
                </a:lnTo>
                <a:lnTo>
                  <a:pt x="414001" y="306776"/>
                </a:lnTo>
                <a:lnTo>
                  <a:pt x="440547" y="304310"/>
                </a:lnTo>
                <a:lnTo>
                  <a:pt x="490849" y="297525"/>
                </a:lnTo>
                <a:lnTo>
                  <a:pt x="591264" y="286507"/>
                </a:lnTo>
                <a:lnTo>
                  <a:pt x="691326" y="280599"/>
                </a:lnTo>
                <a:lnTo>
                  <a:pt x="741437" y="278955"/>
                </a:lnTo>
                <a:lnTo>
                  <a:pt x="791564" y="278611"/>
                </a:lnTo>
                <a:lnTo>
                  <a:pt x="841743" y="279571"/>
                </a:lnTo>
                <a:lnTo>
                  <a:pt x="891758" y="283090"/>
                </a:lnTo>
                <a:lnTo>
                  <a:pt x="941646" y="289173"/>
                </a:lnTo>
                <a:lnTo>
                  <a:pt x="991689" y="296582"/>
                </a:lnTo>
                <a:lnTo>
                  <a:pt x="1041673" y="306570"/>
                </a:lnTo>
                <a:lnTo>
                  <a:pt x="1091634" y="319143"/>
                </a:lnTo>
                <a:lnTo>
                  <a:pt x="1138071" y="334897"/>
                </a:lnTo>
                <a:lnTo>
                  <a:pt x="1181590" y="353954"/>
                </a:lnTo>
                <a:lnTo>
                  <a:pt x="1222259" y="376326"/>
                </a:lnTo>
                <a:lnTo>
                  <a:pt x="1259899" y="403274"/>
                </a:lnTo>
                <a:lnTo>
                  <a:pt x="1294829" y="433565"/>
                </a:lnTo>
                <a:lnTo>
                  <a:pt x="1326870" y="468460"/>
                </a:lnTo>
                <a:lnTo>
                  <a:pt x="1333061" y="476172"/>
                </a:lnTo>
                <a:lnTo>
                  <a:pt x="942835" y="398199"/>
                </a:lnTo>
                <a:lnTo>
                  <a:pt x="891419" y="391811"/>
                </a:lnTo>
                <a:lnTo>
                  <a:pt x="839687" y="387950"/>
                </a:lnTo>
                <a:lnTo>
                  <a:pt x="809929" y="387184"/>
                </a:lnTo>
                <a:close/>
              </a:path>
              <a:path w="3393440" h="1310005" extrusionOk="0">
                <a:moveTo>
                  <a:pt x="160033" y="912648"/>
                </a:moveTo>
                <a:lnTo>
                  <a:pt x="106391" y="899339"/>
                </a:lnTo>
                <a:lnTo>
                  <a:pt x="62035" y="881411"/>
                </a:lnTo>
                <a:lnTo>
                  <a:pt x="27047" y="857583"/>
                </a:lnTo>
                <a:lnTo>
                  <a:pt x="1258" y="827823"/>
                </a:lnTo>
                <a:lnTo>
                  <a:pt x="69" y="824995"/>
                </a:lnTo>
                <a:lnTo>
                  <a:pt x="85" y="606126"/>
                </a:lnTo>
                <a:lnTo>
                  <a:pt x="20588" y="561009"/>
                </a:lnTo>
                <a:lnTo>
                  <a:pt x="44859" y="523120"/>
                </a:lnTo>
                <a:lnTo>
                  <a:pt x="73608" y="488716"/>
                </a:lnTo>
                <a:lnTo>
                  <a:pt x="106459" y="457722"/>
                </a:lnTo>
                <a:lnTo>
                  <a:pt x="143285" y="428818"/>
                </a:lnTo>
                <a:lnTo>
                  <a:pt x="212053" y="380393"/>
                </a:lnTo>
                <a:lnTo>
                  <a:pt x="251281" y="351969"/>
                </a:lnTo>
                <a:lnTo>
                  <a:pt x="283360" y="328591"/>
                </a:lnTo>
                <a:lnTo>
                  <a:pt x="260215" y="287704"/>
                </a:lnTo>
                <a:lnTo>
                  <a:pt x="233415" y="247381"/>
                </a:lnTo>
                <a:lnTo>
                  <a:pt x="201960" y="208718"/>
                </a:lnTo>
                <a:lnTo>
                  <a:pt x="164601" y="174056"/>
                </a:lnTo>
                <a:lnTo>
                  <a:pt x="120336" y="144489"/>
                </a:lnTo>
                <a:lnTo>
                  <a:pt x="67667" y="123604"/>
                </a:lnTo>
                <a:lnTo>
                  <a:pt x="20876" y="110370"/>
                </a:lnTo>
                <a:lnTo>
                  <a:pt x="305582" y="167258"/>
                </a:lnTo>
                <a:lnTo>
                  <a:pt x="320438" y="185768"/>
                </a:lnTo>
                <a:lnTo>
                  <a:pt x="348483" y="227635"/>
                </a:lnTo>
                <a:lnTo>
                  <a:pt x="374221" y="271631"/>
                </a:lnTo>
                <a:lnTo>
                  <a:pt x="387232" y="294952"/>
                </a:lnTo>
                <a:lnTo>
                  <a:pt x="398402" y="304955"/>
                </a:lnTo>
                <a:lnTo>
                  <a:pt x="809929" y="387184"/>
                </a:lnTo>
                <a:lnTo>
                  <a:pt x="787611" y="386610"/>
                </a:lnTo>
                <a:lnTo>
                  <a:pt x="734913" y="389031"/>
                </a:lnTo>
                <a:lnTo>
                  <a:pt x="586266" y="398182"/>
                </a:lnTo>
                <a:lnTo>
                  <a:pt x="487116" y="406863"/>
                </a:lnTo>
                <a:lnTo>
                  <a:pt x="444075" y="415099"/>
                </a:lnTo>
                <a:lnTo>
                  <a:pt x="448986" y="460114"/>
                </a:lnTo>
                <a:lnTo>
                  <a:pt x="450944" y="476046"/>
                </a:lnTo>
                <a:lnTo>
                  <a:pt x="330724" y="452025"/>
                </a:lnTo>
                <a:lnTo>
                  <a:pt x="288740" y="470833"/>
                </a:lnTo>
                <a:lnTo>
                  <a:pt x="249019" y="492683"/>
                </a:lnTo>
                <a:lnTo>
                  <a:pt x="211339" y="517532"/>
                </a:lnTo>
                <a:lnTo>
                  <a:pt x="175723" y="544088"/>
                </a:lnTo>
                <a:lnTo>
                  <a:pt x="139249" y="580833"/>
                </a:lnTo>
                <a:lnTo>
                  <a:pt x="113074" y="623522"/>
                </a:lnTo>
                <a:lnTo>
                  <a:pt x="95955" y="670611"/>
                </a:lnTo>
                <a:lnTo>
                  <a:pt x="86648" y="720555"/>
                </a:lnTo>
                <a:lnTo>
                  <a:pt x="85851" y="738527"/>
                </a:lnTo>
                <a:lnTo>
                  <a:pt x="88886" y="755970"/>
                </a:lnTo>
                <a:lnTo>
                  <a:pt x="97145" y="770571"/>
                </a:lnTo>
                <a:lnTo>
                  <a:pt x="111524" y="782510"/>
                </a:lnTo>
                <a:lnTo>
                  <a:pt x="154143" y="798797"/>
                </a:lnTo>
                <a:lnTo>
                  <a:pt x="372078" y="842344"/>
                </a:lnTo>
                <a:lnTo>
                  <a:pt x="367597" y="847924"/>
                </a:lnTo>
                <a:lnTo>
                  <a:pt x="333557" y="876090"/>
                </a:lnTo>
                <a:lnTo>
                  <a:pt x="294606" y="896799"/>
                </a:lnTo>
                <a:lnTo>
                  <a:pt x="251843" y="910271"/>
                </a:lnTo>
                <a:lnTo>
                  <a:pt x="206619" y="915481"/>
                </a:lnTo>
                <a:lnTo>
                  <a:pt x="160033" y="912648"/>
                </a:lnTo>
                <a:close/>
              </a:path>
              <a:path w="3393440" h="1310005" extrusionOk="0">
                <a:moveTo>
                  <a:pt x="2251157" y="1307174"/>
                </a:moveTo>
                <a:lnTo>
                  <a:pt x="2179506" y="1290267"/>
                </a:lnTo>
                <a:lnTo>
                  <a:pt x="2111637" y="1263755"/>
                </a:lnTo>
                <a:lnTo>
                  <a:pt x="2070009" y="1239896"/>
                </a:lnTo>
                <a:lnTo>
                  <a:pt x="2034234" y="1212025"/>
                </a:lnTo>
                <a:lnTo>
                  <a:pt x="2004524" y="1180187"/>
                </a:lnTo>
                <a:lnTo>
                  <a:pt x="1980842" y="1145667"/>
                </a:lnTo>
                <a:lnTo>
                  <a:pt x="1963403" y="1108510"/>
                </a:lnTo>
                <a:lnTo>
                  <a:pt x="1952170" y="1070003"/>
                </a:lnTo>
                <a:lnTo>
                  <a:pt x="1947356" y="1030188"/>
                </a:lnTo>
                <a:lnTo>
                  <a:pt x="1949117" y="990391"/>
                </a:lnTo>
                <a:lnTo>
                  <a:pt x="1957587" y="948050"/>
                </a:lnTo>
                <a:lnTo>
                  <a:pt x="1972809" y="907058"/>
                </a:lnTo>
                <a:lnTo>
                  <a:pt x="1994803" y="867419"/>
                </a:lnTo>
                <a:lnTo>
                  <a:pt x="2023783" y="829176"/>
                </a:lnTo>
                <a:lnTo>
                  <a:pt x="2057620" y="794494"/>
                </a:lnTo>
                <a:lnTo>
                  <a:pt x="2094443" y="760409"/>
                </a:lnTo>
                <a:lnTo>
                  <a:pt x="2132260" y="729112"/>
                </a:lnTo>
                <a:lnTo>
                  <a:pt x="2170327" y="696570"/>
                </a:lnTo>
                <a:lnTo>
                  <a:pt x="2181909" y="687228"/>
                </a:lnTo>
                <a:lnTo>
                  <a:pt x="2193764" y="679236"/>
                </a:lnTo>
                <a:lnTo>
                  <a:pt x="2205768" y="671274"/>
                </a:lnTo>
                <a:lnTo>
                  <a:pt x="2217798" y="662022"/>
                </a:lnTo>
                <a:lnTo>
                  <a:pt x="2187932" y="615906"/>
                </a:lnTo>
                <a:lnTo>
                  <a:pt x="2152714" y="579081"/>
                </a:lnTo>
                <a:lnTo>
                  <a:pt x="2112614" y="550347"/>
                </a:lnTo>
                <a:lnTo>
                  <a:pt x="2068101" y="528502"/>
                </a:lnTo>
                <a:lnTo>
                  <a:pt x="2019149" y="514835"/>
                </a:lnTo>
                <a:lnTo>
                  <a:pt x="2290899" y="569135"/>
                </a:lnTo>
                <a:lnTo>
                  <a:pt x="2306620" y="590407"/>
                </a:lnTo>
                <a:lnTo>
                  <a:pt x="2309605" y="596184"/>
                </a:lnTo>
                <a:lnTo>
                  <a:pt x="2314432" y="601034"/>
                </a:lnTo>
                <a:lnTo>
                  <a:pt x="2319805" y="607288"/>
                </a:lnTo>
                <a:lnTo>
                  <a:pt x="2555786" y="654441"/>
                </a:lnTo>
                <a:lnTo>
                  <a:pt x="2513571" y="662842"/>
                </a:lnTo>
                <a:lnTo>
                  <a:pt x="2465018" y="673862"/>
                </a:lnTo>
                <a:lnTo>
                  <a:pt x="2416382" y="687456"/>
                </a:lnTo>
                <a:lnTo>
                  <a:pt x="2407114" y="690784"/>
                </a:lnTo>
                <a:lnTo>
                  <a:pt x="2397523" y="695343"/>
                </a:lnTo>
                <a:lnTo>
                  <a:pt x="2376873" y="702873"/>
                </a:lnTo>
                <a:lnTo>
                  <a:pt x="2380617" y="711392"/>
                </a:lnTo>
                <a:lnTo>
                  <a:pt x="2384137" y="719866"/>
                </a:lnTo>
                <a:lnTo>
                  <a:pt x="2387757" y="727065"/>
                </a:lnTo>
                <a:lnTo>
                  <a:pt x="2391053" y="735494"/>
                </a:lnTo>
                <a:lnTo>
                  <a:pt x="2413354" y="783984"/>
                </a:lnTo>
                <a:lnTo>
                  <a:pt x="2277504" y="756839"/>
                </a:lnTo>
                <a:lnTo>
                  <a:pt x="2236367" y="784882"/>
                </a:lnTo>
                <a:lnTo>
                  <a:pt x="2197140" y="813307"/>
                </a:lnTo>
                <a:lnTo>
                  <a:pt x="2160091" y="844757"/>
                </a:lnTo>
                <a:lnTo>
                  <a:pt x="2125983" y="879385"/>
                </a:lnTo>
                <a:lnTo>
                  <a:pt x="2095581" y="917344"/>
                </a:lnTo>
                <a:lnTo>
                  <a:pt x="2073025" y="958165"/>
                </a:lnTo>
                <a:lnTo>
                  <a:pt x="2061838" y="999964"/>
                </a:lnTo>
                <a:lnTo>
                  <a:pt x="2061734" y="1041386"/>
                </a:lnTo>
                <a:lnTo>
                  <a:pt x="2072676" y="1079835"/>
                </a:lnTo>
                <a:lnTo>
                  <a:pt x="2094378" y="1113959"/>
                </a:lnTo>
                <a:lnTo>
                  <a:pt x="2134892" y="1149252"/>
                </a:lnTo>
                <a:lnTo>
                  <a:pt x="2180407" y="1173888"/>
                </a:lnTo>
                <a:lnTo>
                  <a:pt x="2229904" y="1190253"/>
                </a:lnTo>
                <a:lnTo>
                  <a:pt x="2417121" y="1227662"/>
                </a:lnTo>
                <a:lnTo>
                  <a:pt x="2413253" y="1237250"/>
                </a:lnTo>
                <a:lnTo>
                  <a:pt x="2384870" y="1274317"/>
                </a:lnTo>
                <a:lnTo>
                  <a:pt x="2348333" y="1298099"/>
                </a:lnTo>
                <a:lnTo>
                  <a:pt x="2303545" y="1309871"/>
                </a:lnTo>
                <a:lnTo>
                  <a:pt x="2251157" y="1307174"/>
                </a:lnTo>
                <a:close/>
              </a:path>
              <a:path w="3393440" h="1310005" extrusionOk="0">
                <a:moveTo>
                  <a:pt x="1202233" y="1113125"/>
                </a:moveTo>
                <a:lnTo>
                  <a:pt x="1160921" y="1102280"/>
                </a:lnTo>
                <a:lnTo>
                  <a:pt x="1121206" y="1082688"/>
                </a:lnTo>
                <a:lnTo>
                  <a:pt x="1087173" y="1053871"/>
                </a:lnTo>
                <a:lnTo>
                  <a:pt x="1063887" y="1019431"/>
                </a:lnTo>
                <a:lnTo>
                  <a:pt x="1051051" y="979308"/>
                </a:lnTo>
                <a:lnTo>
                  <a:pt x="1048118" y="934688"/>
                </a:lnTo>
                <a:lnTo>
                  <a:pt x="1053372" y="882639"/>
                </a:lnTo>
                <a:lnTo>
                  <a:pt x="1065428" y="831948"/>
                </a:lnTo>
                <a:lnTo>
                  <a:pt x="1084725" y="784000"/>
                </a:lnTo>
                <a:lnTo>
                  <a:pt x="1111951" y="738931"/>
                </a:lnTo>
                <a:lnTo>
                  <a:pt x="1147296" y="699370"/>
                </a:lnTo>
                <a:lnTo>
                  <a:pt x="1178571" y="670651"/>
                </a:lnTo>
                <a:lnTo>
                  <a:pt x="1210890" y="642141"/>
                </a:lnTo>
                <a:lnTo>
                  <a:pt x="1243557" y="614996"/>
                </a:lnTo>
                <a:lnTo>
                  <a:pt x="1276872" y="585390"/>
                </a:lnTo>
                <a:lnTo>
                  <a:pt x="1248465" y="546041"/>
                </a:lnTo>
                <a:lnTo>
                  <a:pt x="1216981" y="509962"/>
                </a:lnTo>
                <a:lnTo>
                  <a:pt x="1181310" y="479523"/>
                </a:lnTo>
                <a:lnTo>
                  <a:pt x="1141090" y="453355"/>
                </a:lnTo>
                <a:lnTo>
                  <a:pt x="1094962" y="435072"/>
                </a:lnTo>
                <a:lnTo>
                  <a:pt x="1044578" y="419824"/>
                </a:lnTo>
                <a:lnTo>
                  <a:pt x="993713" y="408365"/>
                </a:lnTo>
                <a:lnTo>
                  <a:pt x="1333061" y="476172"/>
                </a:lnTo>
                <a:lnTo>
                  <a:pt x="1356589" y="505480"/>
                </a:lnTo>
                <a:lnTo>
                  <a:pt x="1360519" y="511446"/>
                </a:lnTo>
                <a:lnTo>
                  <a:pt x="1369276" y="523557"/>
                </a:lnTo>
                <a:lnTo>
                  <a:pt x="1373854" y="530947"/>
                </a:lnTo>
                <a:lnTo>
                  <a:pt x="1568437" y="569828"/>
                </a:lnTo>
                <a:lnTo>
                  <a:pt x="1560992" y="572225"/>
                </a:lnTo>
                <a:lnTo>
                  <a:pt x="1526173" y="584695"/>
                </a:lnTo>
                <a:lnTo>
                  <a:pt x="1492076" y="598603"/>
                </a:lnTo>
                <a:lnTo>
                  <a:pt x="1458725" y="612661"/>
                </a:lnTo>
                <a:lnTo>
                  <a:pt x="1425896" y="626823"/>
                </a:lnTo>
                <a:lnTo>
                  <a:pt x="1434602" y="666120"/>
                </a:lnTo>
                <a:lnTo>
                  <a:pt x="1442711" y="705299"/>
                </a:lnTo>
                <a:lnTo>
                  <a:pt x="1444710" y="714764"/>
                </a:lnTo>
                <a:lnTo>
                  <a:pt x="1323740" y="690592"/>
                </a:lnTo>
                <a:lnTo>
                  <a:pt x="1295290" y="715990"/>
                </a:lnTo>
                <a:lnTo>
                  <a:pt x="1241524" y="763526"/>
                </a:lnTo>
                <a:lnTo>
                  <a:pt x="1190929" y="819467"/>
                </a:lnTo>
                <a:lnTo>
                  <a:pt x="1173313" y="856096"/>
                </a:lnTo>
                <a:lnTo>
                  <a:pt x="1162912" y="895461"/>
                </a:lnTo>
                <a:lnTo>
                  <a:pt x="1158781" y="936078"/>
                </a:lnTo>
                <a:lnTo>
                  <a:pt x="1159514" y="953061"/>
                </a:lnTo>
                <a:lnTo>
                  <a:pt x="1188086" y="992443"/>
                </a:lnTo>
                <a:lnTo>
                  <a:pt x="1230255" y="1004755"/>
                </a:lnTo>
                <a:lnTo>
                  <a:pt x="1398207" y="1038314"/>
                </a:lnTo>
                <a:lnTo>
                  <a:pt x="1390711" y="1048472"/>
                </a:lnTo>
                <a:lnTo>
                  <a:pt x="1359468" y="1075902"/>
                </a:lnTo>
                <a:lnTo>
                  <a:pt x="1323885" y="1095989"/>
                </a:lnTo>
                <a:lnTo>
                  <a:pt x="1284803" y="1110197"/>
                </a:lnTo>
                <a:lnTo>
                  <a:pt x="1243807" y="1116251"/>
                </a:lnTo>
                <a:lnTo>
                  <a:pt x="1202233" y="1113125"/>
                </a:lnTo>
                <a:close/>
              </a:path>
              <a:path w="3393440" h="1310005" extrusionOk="0">
                <a:moveTo>
                  <a:pt x="2417121" y="1227662"/>
                </a:moveTo>
                <a:lnTo>
                  <a:pt x="2229904" y="1190253"/>
                </a:lnTo>
                <a:lnTo>
                  <a:pt x="2282859" y="1198244"/>
                </a:lnTo>
                <a:lnTo>
                  <a:pt x="2297475" y="1197280"/>
                </a:lnTo>
                <a:lnTo>
                  <a:pt x="2325105" y="1169128"/>
                </a:lnTo>
                <a:lnTo>
                  <a:pt x="2337154" y="1121026"/>
                </a:lnTo>
                <a:lnTo>
                  <a:pt x="2344847" y="1074644"/>
                </a:lnTo>
                <a:lnTo>
                  <a:pt x="2348346" y="1028720"/>
                </a:lnTo>
                <a:lnTo>
                  <a:pt x="2347815" y="981990"/>
                </a:lnTo>
                <a:lnTo>
                  <a:pt x="2342672" y="936929"/>
                </a:lnTo>
                <a:lnTo>
                  <a:pt x="2333329" y="891028"/>
                </a:lnTo>
                <a:lnTo>
                  <a:pt x="2319202" y="846762"/>
                </a:lnTo>
                <a:lnTo>
                  <a:pt x="2300705" y="801623"/>
                </a:lnTo>
                <a:lnTo>
                  <a:pt x="2277504" y="756839"/>
                </a:lnTo>
                <a:lnTo>
                  <a:pt x="2413354" y="783984"/>
                </a:lnTo>
                <a:lnTo>
                  <a:pt x="2431147" y="832867"/>
                </a:lnTo>
                <a:lnTo>
                  <a:pt x="2444478" y="882155"/>
                </a:lnTo>
                <a:lnTo>
                  <a:pt x="2453392" y="931855"/>
                </a:lnTo>
                <a:lnTo>
                  <a:pt x="2457937" y="981977"/>
                </a:lnTo>
                <a:lnTo>
                  <a:pt x="2457908" y="1033776"/>
                </a:lnTo>
                <a:lnTo>
                  <a:pt x="2453849" y="1084769"/>
                </a:lnTo>
                <a:lnTo>
                  <a:pt x="2445557" y="1136211"/>
                </a:lnTo>
                <a:lnTo>
                  <a:pt x="2433079" y="1188112"/>
                </a:lnTo>
                <a:lnTo>
                  <a:pt x="2417121" y="1227662"/>
                </a:lnTo>
                <a:close/>
              </a:path>
              <a:path w="3393440" h="1310005" extrusionOk="0">
                <a:moveTo>
                  <a:pt x="372078" y="842344"/>
                </a:moveTo>
                <a:lnTo>
                  <a:pt x="195423" y="807045"/>
                </a:lnTo>
                <a:lnTo>
                  <a:pt x="234476" y="803193"/>
                </a:lnTo>
                <a:lnTo>
                  <a:pt x="269665" y="786912"/>
                </a:lnTo>
                <a:lnTo>
                  <a:pt x="299603" y="756631"/>
                </a:lnTo>
                <a:lnTo>
                  <a:pt x="323150" y="709532"/>
                </a:lnTo>
                <a:lnTo>
                  <a:pt x="337283" y="660552"/>
                </a:lnTo>
                <a:lnTo>
                  <a:pt x="347834" y="610856"/>
                </a:lnTo>
                <a:lnTo>
                  <a:pt x="352152" y="570275"/>
                </a:lnTo>
                <a:lnTo>
                  <a:pt x="351072" y="529911"/>
                </a:lnTo>
                <a:lnTo>
                  <a:pt x="343971" y="490934"/>
                </a:lnTo>
                <a:lnTo>
                  <a:pt x="330724" y="452025"/>
                </a:lnTo>
                <a:lnTo>
                  <a:pt x="450944" y="476046"/>
                </a:lnTo>
                <a:lnTo>
                  <a:pt x="454371" y="503928"/>
                </a:lnTo>
                <a:lnTo>
                  <a:pt x="457815" y="547355"/>
                </a:lnTo>
                <a:lnTo>
                  <a:pt x="456905" y="591207"/>
                </a:lnTo>
                <a:lnTo>
                  <a:pt x="451454" y="636741"/>
                </a:lnTo>
                <a:lnTo>
                  <a:pt x="442321" y="682835"/>
                </a:lnTo>
                <a:lnTo>
                  <a:pt x="430452" y="727087"/>
                </a:lnTo>
                <a:lnTo>
                  <a:pt x="415796" y="772078"/>
                </a:lnTo>
                <a:lnTo>
                  <a:pt x="395377" y="813326"/>
                </a:lnTo>
                <a:lnTo>
                  <a:pt x="372078" y="842344"/>
                </a:lnTo>
                <a:close/>
              </a:path>
              <a:path w="3393440" h="1310005" extrusionOk="0">
                <a:moveTo>
                  <a:pt x="1398207" y="1038314"/>
                </a:moveTo>
                <a:lnTo>
                  <a:pt x="1230255" y="1004755"/>
                </a:lnTo>
                <a:lnTo>
                  <a:pt x="1269838" y="999713"/>
                </a:lnTo>
                <a:lnTo>
                  <a:pt x="1303202" y="979182"/>
                </a:lnTo>
                <a:lnTo>
                  <a:pt x="1327212" y="942536"/>
                </a:lnTo>
                <a:lnTo>
                  <a:pt x="1342560" y="893799"/>
                </a:lnTo>
                <a:lnTo>
                  <a:pt x="1348947" y="844566"/>
                </a:lnTo>
                <a:lnTo>
                  <a:pt x="1347462" y="793760"/>
                </a:lnTo>
                <a:lnTo>
                  <a:pt x="1338696" y="742795"/>
                </a:lnTo>
                <a:lnTo>
                  <a:pt x="1323740" y="690592"/>
                </a:lnTo>
                <a:lnTo>
                  <a:pt x="1444710" y="714764"/>
                </a:lnTo>
                <a:lnTo>
                  <a:pt x="1450422" y="741807"/>
                </a:lnTo>
                <a:lnTo>
                  <a:pt x="1456690" y="779323"/>
                </a:lnTo>
                <a:lnTo>
                  <a:pt x="1460731" y="828049"/>
                </a:lnTo>
                <a:lnTo>
                  <a:pt x="1458029" y="876723"/>
                </a:lnTo>
                <a:lnTo>
                  <a:pt x="1449257" y="925479"/>
                </a:lnTo>
                <a:lnTo>
                  <a:pt x="1435335" y="973207"/>
                </a:lnTo>
                <a:lnTo>
                  <a:pt x="1416529" y="1013483"/>
                </a:lnTo>
                <a:lnTo>
                  <a:pt x="1398207" y="10383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9" name="Google Shape;1109;p38">
            <a:extLst>
              <a:ext uri="{FF2B5EF4-FFF2-40B4-BE49-F238E27FC236}">
                <a16:creationId xmlns:a16="http://schemas.microsoft.com/office/drawing/2014/main" id="{4A3B8281-6574-43DA-2B13-CFEB3D638000}"/>
              </a:ext>
            </a:extLst>
          </p:cNvPr>
          <p:cNvSpPr/>
          <p:nvPr/>
        </p:nvSpPr>
        <p:spPr>
          <a:xfrm>
            <a:off x="10849054" y="171583"/>
            <a:ext cx="247227" cy="571077"/>
          </a:xfrm>
          <a:custGeom>
            <a:avLst/>
            <a:gdLst/>
            <a:ahLst/>
            <a:cxnLst/>
            <a:rect l="l" t="t" r="r" b="b"/>
            <a:pathLst>
              <a:path w="370840" h="856615" extrusionOk="0">
                <a:moveTo>
                  <a:pt x="13249" y="838206"/>
                </a:moveTo>
                <a:lnTo>
                  <a:pt x="3385" y="821818"/>
                </a:lnTo>
                <a:lnTo>
                  <a:pt x="0" y="802366"/>
                </a:lnTo>
                <a:lnTo>
                  <a:pt x="3830" y="780858"/>
                </a:lnTo>
                <a:lnTo>
                  <a:pt x="102214" y="498881"/>
                </a:lnTo>
                <a:lnTo>
                  <a:pt x="135168" y="404938"/>
                </a:lnTo>
                <a:lnTo>
                  <a:pt x="168330" y="311052"/>
                </a:lnTo>
                <a:lnTo>
                  <a:pt x="185014" y="264137"/>
                </a:lnTo>
                <a:lnTo>
                  <a:pt x="201778" y="217244"/>
                </a:lnTo>
                <a:lnTo>
                  <a:pt x="218634" y="170375"/>
                </a:lnTo>
                <a:lnTo>
                  <a:pt x="235590" y="123533"/>
                </a:lnTo>
                <a:lnTo>
                  <a:pt x="264723" y="66496"/>
                </a:lnTo>
                <a:lnTo>
                  <a:pt x="301952" y="13434"/>
                </a:lnTo>
                <a:lnTo>
                  <a:pt x="334579" y="0"/>
                </a:lnTo>
                <a:lnTo>
                  <a:pt x="346292" y="625"/>
                </a:lnTo>
                <a:lnTo>
                  <a:pt x="359060" y="6257"/>
                </a:lnTo>
                <a:lnTo>
                  <a:pt x="367002" y="16464"/>
                </a:lnTo>
                <a:lnTo>
                  <a:pt x="370272" y="29641"/>
                </a:lnTo>
                <a:lnTo>
                  <a:pt x="369025" y="44184"/>
                </a:lnTo>
                <a:lnTo>
                  <a:pt x="354731" y="107232"/>
                </a:lnTo>
                <a:lnTo>
                  <a:pt x="337116" y="169425"/>
                </a:lnTo>
                <a:lnTo>
                  <a:pt x="287619" y="314093"/>
                </a:lnTo>
                <a:lnTo>
                  <a:pt x="221207" y="506829"/>
                </a:lnTo>
                <a:lnTo>
                  <a:pt x="121100" y="795751"/>
                </a:lnTo>
                <a:lnTo>
                  <a:pt x="88411" y="844121"/>
                </a:lnTo>
                <a:lnTo>
                  <a:pt x="48200" y="856480"/>
                </a:lnTo>
                <a:lnTo>
                  <a:pt x="28850" y="850527"/>
                </a:lnTo>
                <a:lnTo>
                  <a:pt x="13249" y="838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0" name="Google Shape;1110;p38">
            <a:extLst>
              <a:ext uri="{FF2B5EF4-FFF2-40B4-BE49-F238E27FC236}">
                <a16:creationId xmlns:a16="http://schemas.microsoft.com/office/drawing/2014/main" id="{33B77144-D934-41D6-013C-C0C64DB163C6}"/>
              </a:ext>
            </a:extLst>
          </p:cNvPr>
          <p:cNvSpPr/>
          <p:nvPr/>
        </p:nvSpPr>
        <p:spPr>
          <a:xfrm>
            <a:off x="11182187" y="671955"/>
            <a:ext cx="492760" cy="317500"/>
          </a:xfrm>
          <a:custGeom>
            <a:avLst/>
            <a:gdLst/>
            <a:ahLst/>
            <a:cxnLst/>
            <a:rect l="l" t="t" r="r" b="b"/>
            <a:pathLst>
              <a:path w="739140" h="476250" extrusionOk="0">
                <a:moveTo>
                  <a:pt x="24397" y="469085"/>
                </a:moveTo>
                <a:lnTo>
                  <a:pt x="11012" y="456699"/>
                </a:lnTo>
                <a:lnTo>
                  <a:pt x="2587" y="440401"/>
                </a:lnTo>
                <a:lnTo>
                  <a:pt x="0" y="422343"/>
                </a:lnTo>
                <a:lnTo>
                  <a:pt x="3382" y="404000"/>
                </a:lnTo>
                <a:lnTo>
                  <a:pt x="28049" y="371570"/>
                </a:lnTo>
                <a:lnTo>
                  <a:pt x="77669" y="337728"/>
                </a:lnTo>
                <a:lnTo>
                  <a:pt x="121714" y="308514"/>
                </a:lnTo>
                <a:lnTo>
                  <a:pt x="166031" y="279745"/>
                </a:lnTo>
                <a:lnTo>
                  <a:pt x="210621" y="251423"/>
                </a:lnTo>
                <a:lnTo>
                  <a:pt x="255484" y="223550"/>
                </a:lnTo>
                <a:lnTo>
                  <a:pt x="300619" y="196129"/>
                </a:lnTo>
                <a:lnTo>
                  <a:pt x="346027" y="169159"/>
                </a:lnTo>
                <a:lnTo>
                  <a:pt x="391709" y="142644"/>
                </a:lnTo>
                <a:lnTo>
                  <a:pt x="437665" y="116586"/>
                </a:lnTo>
                <a:lnTo>
                  <a:pt x="483894" y="90986"/>
                </a:lnTo>
                <a:lnTo>
                  <a:pt x="530397" y="65846"/>
                </a:lnTo>
                <a:lnTo>
                  <a:pt x="577174" y="41167"/>
                </a:lnTo>
                <a:lnTo>
                  <a:pt x="629628" y="18515"/>
                </a:lnTo>
                <a:lnTo>
                  <a:pt x="684502" y="1453"/>
                </a:lnTo>
                <a:lnTo>
                  <a:pt x="700694" y="0"/>
                </a:lnTo>
                <a:lnTo>
                  <a:pt x="715728" y="4166"/>
                </a:lnTo>
                <a:lnTo>
                  <a:pt x="728111" y="13658"/>
                </a:lnTo>
                <a:lnTo>
                  <a:pt x="736347" y="28183"/>
                </a:lnTo>
                <a:lnTo>
                  <a:pt x="738712" y="40911"/>
                </a:lnTo>
                <a:lnTo>
                  <a:pt x="738782" y="54110"/>
                </a:lnTo>
                <a:lnTo>
                  <a:pt x="737878" y="67162"/>
                </a:lnTo>
                <a:lnTo>
                  <a:pt x="737320" y="79446"/>
                </a:lnTo>
                <a:lnTo>
                  <a:pt x="698147" y="104397"/>
                </a:lnTo>
                <a:lnTo>
                  <a:pt x="236408" y="377467"/>
                </a:lnTo>
                <a:lnTo>
                  <a:pt x="146182" y="430683"/>
                </a:lnTo>
                <a:lnTo>
                  <a:pt x="112778" y="450727"/>
                </a:lnTo>
                <a:lnTo>
                  <a:pt x="95922" y="460488"/>
                </a:lnTo>
                <a:lnTo>
                  <a:pt x="78846" y="469617"/>
                </a:lnTo>
                <a:lnTo>
                  <a:pt x="59326" y="476041"/>
                </a:lnTo>
                <a:lnTo>
                  <a:pt x="40839" y="475698"/>
                </a:lnTo>
                <a:lnTo>
                  <a:pt x="24397" y="4690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1" name="Google Shape;1111;p38">
            <a:extLst>
              <a:ext uri="{FF2B5EF4-FFF2-40B4-BE49-F238E27FC236}">
                <a16:creationId xmlns:a16="http://schemas.microsoft.com/office/drawing/2014/main" id="{A6C53BE9-4DFD-E7CD-178B-CEB4FD276FE2}"/>
              </a:ext>
            </a:extLst>
          </p:cNvPr>
          <p:cNvSpPr/>
          <p:nvPr/>
        </p:nvSpPr>
        <p:spPr>
          <a:xfrm>
            <a:off x="10652917" y="258230"/>
            <a:ext cx="129540" cy="422910"/>
          </a:xfrm>
          <a:custGeom>
            <a:avLst/>
            <a:gdLst/>
            <a:ahLst/>
            <a:cxnLst/>
            <a:rect l="l" t="t" r="r" b="b"/>
            <a:pathLst>
              <a:path w="194309" h="634365" extrusionOk="0">
                <a:moveTo>
                  <a:pt x="20296" y="623286"/>
                </a:moveTo>
                <a:lnTo>
                  <a:pt x="8565" y="611543"/>
                </a:lnTo>
                <a:lnTo>
                  <a:pt x="1772" y="596498"/>
                </a:lnTo>
                <a:lnTo>
                  <a:pt x="0" y="578673"/>
                </a:lnTo>
                <a:lnTo>
                  <a:pt x="2411" y="530466"/>
                </a:lnTo>
                <a:lnTo>
                  <a:pt x="5497" y="482334"/>
                </a:lnTo>
                <a:lnTo>
                  <a:pt x="9412" y="434310"/>
                </a:lnTo>
                <a:lnTo>
                  <a:pt x="14308" y="386428"/>
                </a:lnTo>
                <a:lnTo>
                  <a:pt x="20340" y="338722"/>
                </a:lnTo>
                <a:lnTo>
                  <a:pt x="27662" y="291225"/>
                </a:lnTo>
                <a:lnTo>
                  <a:pt x="36427" y="243970"/>
                </a:lnTo>
                <a:lnTo>
                  <a:pt x="46789" y="196992"/>
                </a:lnTo>
                <a:lnTo>
                  <a:pt x="58901" y="150323"/>
                </a:lnTo>
                <a:lnTo>
                  <a:pt x="72918" y="103998"/>
                </a:lnTo>
                <a:lnTo>
                  <a:pt x="98334" y="55494"/>
                </a:lnTo>
                <a:lnTo>
                  <a:pt x="133086" y="11235"/>
                </a:lnTo>
                <a:lnTo>
                  <a:pt x="165308" y="0"/>
                </a:lnTo>
                <a:lnTo>
                  <a:pt x="175881" y="1550"/>
                </a:lnTo>
                <a:lnTo>
                  <a:pt x="182939" y="7040"/>
                </a:lnTo>
                <a:lnTo>
                  <a:pt x="188877" y="16633"/>
                </a:lnTo>
                <a:lnTo>
                  <a:pt x="192883" y="27946"/>
                </a:lnTo>
                <a:lnTo>
                  <a:pt x="194144" y="38594"/>
                </a:lnTo>
                <a:lnTo>
                  <a:pt x="192549" y="61494"/>
                </a:lnTo>
                <a:lnTo>
                  <a:pt x="189714" y="84350"/>
                </a:lnTo>
                <a:lnTo>
                  <a:pt x="185704" y="107080"/>
                </a:lnTo>
                <a:lnTo>
                  <a:pt x="180588" y="129600"/>
                </a:lnTo>
                <a:lnTo>
                  <a:pt x="168100" y="181984"/>
                </a:lnTo>
                <a:lnTo>
                  <a:pt x="157158" y="234613"/>
                </a:lnTo>
                <a:lnTo>
                  <a:pt x="147613" y="287458"/>
                </a:lnTo>
                <a:lnTo>
                  <a:pt x="139318" y="340490"/>
                </a:lnTo>
                <a:lnTo>
                  <a:pt x="132124" y="393683"/>
                </a:lnTo>
                <a:lnTo>
                  <a:pt x="125884" y="447006"/>
                </a:lnTo>
                <a:lnTo>
                  <a:pt x="120450" y="500433"/>
                </a:lnTo>
                <a:lnTo>
                  <a:pt x="115673" y="553934"/>
                </a:lnTo>
                <a:lnTo>
                  <a:pt x="113656" y="568357"/>
                </a:lnTo>
                <a:lnTo>
                  <a:pt x="88277" y="619925"/>
                </a:lnTo>
                <a:lnTo>
                  <a:pt x="54786" y="633953"/>
                </a:lnTo>
                <a:lnTo>
                  <a:pt x="36883" y="631206"/>
                </a:lnTo>
                <a:lnTo>
                  <a:pt x="20296" y="6232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2" name="Google Shape;1112;p38">
            <a:extLst>
              <a:ext uri="{FF2B5EF4-FFF2-40B4-BE49-F238E27FC236}">
                <a16:creationId xmlns:a16="http://schemas.microsoft.com/office/drawing/2014/main" id="{A46489D0-B36B-8000-8DD1-1A93B9093052}"/>
              </a:ext>
            </a:extLst>
          </p:cNvPr>
          <p:cNvSpPr/>
          <p:nvPr/>
        </p:nvSpPr>
        <p:spPr>
          <a:xfrm>
            <a:off x="11275488" y="1025972"/>
            <a:ext cx="412750" cy="143086"/>
          </a:xfrm>
          <a:custGeom>
            <a:avLst/>
            <a:gdLst/>
            <a:ahLst/>
            <a:cxnLst/>
            <a:rect l="l" t="t" r="r" b="b"/>
            <a:pathLst>
              <a:path w="619125" h="214630" extrusionOk="0">
                <a:moveTo>
                  <a:pt x="15654" y="201224"/>
                </a:moveTo>
                <a:lnTo>
                  <a:pt x="5571" y="186956"/>
                </a:lnTo>
                <a:lnTo>
                  <a:pt x="0" y="170499"/>
                </a:lnTo>
                <a:lnTo>
                  <a:pt x="321" y="153967"/>
                </a:lnTo>
                <a:lnTo>
                  <a:pt x="19358" y="117978"/>
                </a:lnTo>
                <a:lnTo>
                  <a:pt x="60644" y="99310"/>
                </a:lnTo>
                <a:lnTo>
                  <a:pt x="130480" y="81624"/>
                </a:lnTo>
                <a:lnTo>
                  <a:pt x="200973" y="66288"/>
                </a:lnTo>
                <a:lnTo>
                  <a:pt x="251153" y="56880"/>
                </a:lnTo>
                <a:lnTo>
                  <a:pt x="301380" y="47646"/>
                </a:lnTo>
                <a:lnTo>
                  <a:pt x="351644" y="38535"/>
                </a:lnTo>
                <a:lnTo>
                  <a:pt x="502556" y="11434"/>
                </a:lnTo>
                <a:lnTo>
                  <a:pt x="552865" y="2308"/>
                </a:lnTo>
                <a:lnTo>
                  <a:pt x="571355" y="0"/>
                </a:lnTo>
                <a:lnTo>
                  <a:pt x="588339" y="1709"/>
                </a:lnTo>
                <a:lnTo>
                  <a:pt x="603001" y="9466"/>
                </a:lnTo>
                <a:lnTo>
                  <a:pt x="614527" y="25299"/>
                </a:lnTo>
                <a:lnTo>
                  <a:pt x="619091" y="42158"/>
                </a:lnTo>
                <a:lnTo>
                  <a:pt x="616424" y="58377"/>
                </a:lnTo>
                <a:lnTo>
                  <a:pt x="588472" y="87789"/>
                </a:lnTo>
                <a:lnTo>
                  <a:pt x="552048" y="107887"/>
                </a:lnTo>
                <a:lnTo>
                  <a:pt x="513468" y="122971"/>
                </a:lnTo>
                <a:lnTo>
                  <a:pt x="444817" y="139186"/>
                </a:lnTo>
                <a:lnTo>
                  <a:pt x="326515" y="162799"/>
                </a:lnTo>
                <a:lnTo>
                  <a:pt x="228421" y="182023"/>
                </a:lnTo>
                <a:lnTo>
                  <a:pt x="81289" y="210595"/>
                </a:lnTo>
                <a:lnTo>
                  <a:pt x="68166" y="213612"/>
                </a:lnTo>
                <a:lnTo>
                  <a:pt x="61253" y="214351"/>
                </a:lnTo>
                <a:lnTo>
                  <a:pt x="43951" y="214470"/>
                </a:lnTo>
                <a:lnTo>
                  <a:pt x="28599" y="210245"/>
                </a:lnTo>
                <a:lnTo>
                  <a:pt x="15654" y="201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3" name="Google Shape;1113;p38">
            <a:extLst>
              <a:ext uri="{FF2B5EF4-FFF2-40B4-BE49-F238E27FC236}">
                <a16:creationId xmlns:a16="http://schemas.microsoft.com/office/drawing/2014/main" id="{6FA973FB-B499-2B49-F4E3-F826068548FF}"/>
              </a:ext>
            </a:extLst>
          </p:cNvPr>
          <p:cNvSpPr/>
          <p:nvPr/>
        </p:nvSpPr>
        <p:spPr>
          <a:xfrm>
            <a:off x="11012463" y="584563"/>
            <a:ext cx="210820" cy="266700"/>
          </a:xfrm>
          <a:custGeom>
            <a:avLst/>
            <a:gdLst/>
            <a:ahLst/>
            <a:cxnLst/>
            <a:rect l="l" t="t" r="r" b="b"/>
            <a:pathLst>
              <a:path w="316230" h="400050" extrusionOk="0">
                <a:moveTo>
                  <a:pt x="18147" y="386452"/>
                </a:moveTo>
                <a:lnTo>
                  <a:pt x="6740" y="373355"/>
                </a:lnTo>
                <a:lnTo>
                  <a:pt x="788" y="358691"/>
                </a:lnTo>
                <a:lnTo>
                  <a:pt x="0" y="342820"/>
                </a:lnTo>
                <a:lnTo>
                  <a:pt x="4087" y="326099"/>
                </a:lnTo>
                <a:lnTo>
                  <a:pt x="106258" y="181512"/>
                </a:lnTo>
                <a:lnTo>
                  <a:pt x="134070" y="144105"/>
                </a:lnTo>
                <a:lnTo>
                  <a:pt x="162032" y="106845"/>
                </a:lnTo>
                <a:lnTo>
                  <a:pt x="190198" y="69803"/>
                </a:lnTo>
                <a:lnTo>
                  <a:pt x="218057" y="37039"/>
                </a:lnTo>
                <a:lnTo>
                  <a:pt x="249979" y="8279"/>
                </a:lnTo>
                <a:lnTo>
                  <a:pt x="284261" y="0"/>
                </a:lnTo>
                <a:lnTo>
                  <a:pt x="294061" y="3028"/>
                </a:lnTo>
                <a:lnTo>
                  <a:pt x="302604" y="10632"/>
                </a:lnTo>
                <a:lnTo>
                  <a:pt x="309809" y="21481"/>
                </a:lnTo>
                <a:lnTo>
                  <a:pt x="314573" y="33549"/>
                </a:lnTo>
                <a:lnTo>
                  <a:pt x="315795" y="44810"/>
                </a:lnTo>
                <a:lnTo>
                  <a:pt x="312765" y="64393"/>
                </a:lnTo>
                <a:lnTo>
                  <a:pt x="301081" y="102848"/>
                </a:lnTo>
                <a:lnTo>
                  <a:pt x="268720" y="157671"/>
                </a:lnTo>
                <a:lnTo>
                  <a:pt x="244055" y="194077"/>
                </a:lnTo>
                <a:lnTo>
                  <a:pt x="218847" y="230137"/>
                </a:lnTo>
                <a:lnTo>
                  <a:pt x="193701" y="266292"/>
                </a:lnTo>
                <a:lnTo>
                  <a:pt x="193054" y="265285"/>
                </a:lnTo>
                <a:lnTo>
                  <a:pt x="192170" y="264573"/>
                </a:lnTo>
                <a:lnTo>
                  <a:pt x="152404" y="314074"/>
                </a:lnTo>
                <a:lnTo>
                  <a:pt x="132410" y="338735"/>
                </a:lnTo>
                <a:lnTo>
                  <a:pt x="105453" y="370663"/>
                </a:lnTo>
                <a:lnTo>
                  <a:pt x="65961" y="397678"/>
                </a:lnTo>
                <a:lnTo>
                  <a:pt x="49652" y="399825"/>
                </a:lnTo>
                <a:lnTo>
                  <a:pt x="33625" y="396193"/>
                </a:lnTo>
                <a:lnTo>
                  <a:pt x="18147" y="386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4" name="Google Shape;1114;p38">
            <a:extLst>
              <a:ext uri="{FF2B5EF4-FFF2-40B4-BE49-F238E27FC236}">
                <a16:creationId xmlns:a16="http://schemas.microsoft.com/office/drawing/2014/main" id="{3432C80C-1471-DC79-3C98-29D8C1891AC0}"/>
              </a:ext>
            </a:extLst>
          </p:cNvPr>
          <p:cNvSpPr/>
          <p:nvPr/>
        </p:nvSpPr>
        <p:spPr>
          <a:xfrm>
            <a:off x="9054834" y="5843444"/>
            <a:ext cx="1727623" cy="309456"/>
          </a:xfrm>
          <a:custGeom>
            <a:avLst/>
            <a:gdLst/>
            <a:ahLst/>
            <a:cxnLst/>
            <a:rect l="l" t="t" r="r" b="b"/>
            <a:pathLst>
              <a:path w="2591434" h="464184" extrusionOk="0">
                <a:moveTo>
                  <a:pt x="38369" y="463881"/>
                </a:moveTo>
                <a:lnTo>
                  <a:pt x="5461" y="441244"/>
                </a:lnTo>
                <a:lnTo>
                  <a:pt x="0" y="415263"/>
                </a:lnTo>
                <a:lnTo>
                  <a:pt x="3741" y="403343"/>
                </a:lnTo>
                <a:lnTo>
                  <a:pt x="29402" y="370380"/>
                </a:lnTo>
                <a:lnTo>
                  <a:pt x="88196" y="318344"/>
                </a:lnTo>
                <a:lnTo>
                  <a:pt x="127981" y="286731"/>
                </a:lnTo>
                <a:lnTo>
                  <a:pt x="168508" y="256375"/>
                </a:lnTo>
                <a:lnTo>
                  <a:pt x="209793" y="227311"/>
                </a:lnTo>
                <a:lnTo>
                  <a:pt x="251856" y="199571"/>
                </a:lnTo>
                <a:lnTo>
                  <a:pt x="294714" y="173190"/>
                </a:lnTo>
                <a:lnTo>
                  <a:pt x="338386" y="148202"/>
                </a:lnTo>
                <a:lnTo>
                  <a:pt x="382889" y="124641"/>
                </a:lnTo>
                <a:lnTo>
                  <a:pt x="428241" y="102540"/>
                </a:lnTo>
                <a:lnTo>
                  <a:pt x="474460" y="81934"/>
                </a:lnTo>
                <a:lnTo>
                  <a:pt x="521565" y="62856"/>
                </a:lnTo>
                <a:lnTo>
                  <a:pt x="569573" y="45340"/>
                </a:lnTo>
                <a:lnTo>
                  <a:pt x="620937" y="30345"/>
                </a:lnTo>
                <a:lnTo>
                  <a:pt x="673149" y="20296"/>
                </a:lnTo>
                <a:lnTo>
                  <a:pt x="726130" y="14598"/>
                </a:lnTo>
                <a:lnTo>
                  <a:pt x="779800" y="12658"/>
                </a:lnTo>
                <a:lnTo>
                  <a:pt x="816828" y="18065"/>
                </a:lnTo>
                <a:lnTo>
                  <a:pt x="845249" y="34014"/>
                </a:lnTo>
                <a:lnTo>
                  <a:pt x="864924" y="60241"/>
                </a:lnTo>
                <a:lnTo>
                  <a:pt x="875712" y="96485"/>
                </a:lnTo>
                <a:lnTo>
                  <a:pt x="876236" y="104948"/>
                </a:lnTo>
                <a:lnTo>
                  <a:pt x="779992" y="107300"/>
                </a:lnTo>
                <a:lnTo>
                  <a:pt x="726066" y="109143"/>
                </a:lnTo>
                <a:lnTo>
                  <a:pt x="673482" y="115971"/>
                </a:lnTo>
                <a:lnTo>
                  <a:pt x="622093" y="127381"/>
                </a:lnTo>
                <a:lnTo>
                  <a:pt x="571755" y="142969"/>
                </a:lnTo>
                <a:lnTo>
                  <a:pt x="522322" y="162332"/>
                </a:lnTo>
                <a:lnTo>
                  <a:pt x="478200" y="182611"/>
                </a:lnTo>
                <a:lnTo>
                  <a:pt x="434745" y="204078"/>
                </a:lnTo>
                <a:lnTo>
                  <a:pt x="391970" y="226731"/>
                </a:lnTo>
                <a:lnTo>
                  <a:pt x="349887" y="250571"/>
                </a:lnTo>
                <a:lnTo>
                  <a:pt x="308506" y="275597"/>
                </a:lnTo>
                <a:lnTo>
                  <a:pt x="267839" y="301809"/>
                </a:lnTo>
                <a:lnTo>
                  <a:pt x="227899" y="329206"/>
                </a:lnTo>
                <a:lnTo>
                  <a:pt x="188696" y="357789"/>
                </a:lnTo>
                <a:lnTo>
                  <a:pt x="150242" y="387557"/>
                </a:lnTo>
                <a:lnTo>
                  <a:pt x="105397" y="428781"/>
                </a:lnTo>
                <a:lnTo>
                  <a:pt x="90171" y="441999"/>
                </a:lnTo>
                <a:lnTo>
                  <a:pt x="81496" y="448480"/>
                </a:lnTo>
                <a:lnTo>
                  <a:pt x="72213" y="454445"/>
                </a:lnTo>
                <a:lnTo>
                  <a:pt x="62508" y="459362"/>
                </a:lnTo>
                <a:lnTo>
                  <a:pt x="52565" y="462695"/>
                </a:lnTo>
                <a:lnTo>
                  <a:pt x="38369" y="463881"/>
                </a:lnTo>
                <a:close/>
              </a:path>
              <a:path w="2591434" h="464184" extrusionOk="0">
                <a:moveTo>
                  <a:pt x="1074539" y="345904"/>
                </a:moveTo>
                <a:lnTo>
                  <a:pt x="831136" y="351851"/>
                </a:lnTo>
                <a:lnTo>
                  <a:pt x="847621" y="347287"/>
                </a:lnTo>
                <a:lnTo>
                  <a:pt x="864184" y="343185"/>
                </a:lnTo>
                <a:lnTo>
                  <a:pt x="880333" y="338431"/>
                </a:lnTo>
                <a:lnTo>
                  <a:pt x="937975" y="309375"/>
                </a:lnTo>
                <a:lnTo>
                  <a:pt x="1022663" y="264107"/>
                </a:lnTo>
                <a:lnTo>
                  <a:pt x="1149049" y="194985"/>
                </a:lnTo>
                <a:lnTo>
                  <a:pt x="1282944" y="119236"/>
                </a:lnTo>
                <a:lnTo>
                  <a:pt x="1329552" y="94314"/>
                </a:lnTo>
                <a:lnTo>
                  <a:pt x="1376967" y="71080"/>
                </a:lnTo>
                <a:lnTo>
                  <a:pt x="1425498" y="50212"/>
                </a:lnTo>
                <a:lnTo>
                  <a:pt x="1475455" y="32389"/>
                </a:lnTo>
                <a:lnTo>
                  <a:pt x="1524082" y="18653"/>
                </a:lnTo>
                <a:lnTo>
                  <a:pt x="1573327" y="8544"/>
                </a:lnTo>
                <a:lnTo>
                  <a:pt x="1623194" y="2260"/>
                </a:lnTo>
                <a:lnTo>
                  <a:pt x="1673689" y="0"/>
                </a:lnTo>
                <a:lnTo>
                  <a:pt x="1719299" y="6313"/>
                </a:lnTo>
                <a:lnTo>
                  <a:pt x="1752657" y="25705"/>
                </a:lnTo>
                <a:lnTo>
                  <a:pt x="1774161" y="58233"/>
                </a:lnTo>
                <a:lnTo>
                  <a:pt x="1781277" y="90605"/>
                </a:lnTo>
                <a:lnTo>
                  <a:pt x="1668207" y="93368"/>
                </a:lnTo>
                <a:lnTo>
                  <a:pt x="1619350" y="96350"/>
                </a:lnTo>
                <a:lnTo>
                  <a:pt x="1571555" y="103447"/>
                </a:lnTo>
                <a:lnTo>
                  <a:pt x="1524835" y="114441"/>
                </a:lnTo>
                <a:lnTo>
                  <a:pt x="1479204" y="129116"/>
                </a:lnTo>
                <a:lnTo>
                  <a:pt x="1434678" y="147257"/>
                </a:lnTo>
                <a:lnTo>
                  <a:pt x="1391270" y="168648"/>
                </a:lnTo>
                <a:lnTo>
                  <a:pt x="1346646" y="192721"/>
                </a:lnTo>
                <a:lnTo>
                  <a:pt x="1258121" y="242123"/>
                </a:lnTo>
                <a:lnTo>
                  <a:pt x="1148870" y="304269"/>
                </a:lnTo>
                <a:lnTo>
                  <a:pt x="1081446" y="342203"/>
                </a:lnTo>
                <a:lnTo>
                  <a:pt x="1074539" y="345904"/>
                </a:lnTo>
                <a:close/>
              </a:path>
              <a:path w="2591434" h="464184" extrusionOk="0">
                <a:moveTo>
                  <a:pt x="2038567" y="323785"/>
                </a:moveTo>
                <a:lnTo>
                  <a:pt x="1733413" y="331240"/>
                </a:lnTo>
                <a:lnTo>
                  <a:pt x="1770840" y="329421"/>
                </a:lnTo>
                <a:lnTo>
                  <a:pt x="1806835" y="323134"/>
                </a:lnTo>
                <a:lnTo>
                  <a:pt x="1841494" y="310920"/>
                </a:lnTo>
                <a:lnTo>
                  <a:pt x="2435530" y="42130"/>
                </a:lnTo>
                <a:lnTo>
                  <a:pt x="2489264" y="23942"/>
                </a:lnTo>
                <a:lnTo>
                  <a:pt x="2544328" y="14132"/>
                </a:lnTo>
                <a:lnTo>
                  <a:pt x="2590879" y="11349"/>
                </a:lnTo>
                <a:lnTo>
                  <a:pt x="2590879" y="105640"/>
                </a:lnTo>
                <a:lnTo>
                  <a:pt x="2568695" y="106881"/>
                </a:lnTo>
                <a:lnTo>
                  <a:pt x="2519223" y="115633"/>
                </a:lnTo>
                <a:lnTo>
                  <a:pt x="2471056" y="129269"/>
                </a:lnTo>
                <a:lnTo>
                  <a:pt x="2423831" y="146782"/>
                </a:lnTo>
                <a:lnTo>
                  <a:pt x="2377184" y="167162"/>
                </a:lnTo>
                <a:lnTo>
                  <a:pt x="2132888" y="280226"/>
                </a:lnTo>
                <a:lnTo>
                  <a:pt x="2038567" y="323785"/>
                </a:lnTo>
                <a:close/>
              </a:path>
              <a:path w="2591434" h="464184" extrusionOk="0">
                <a:moveTo>
                  <a:pt x="837906" y="442955"/>
                </a:moveTo>
                <a:lnTo>
                  <a:pt x="804408" y="442207"/>
                </a:lnTo>
                <a:lnTo>
                  <a:pt x="768326" y="433256"/>
                </a:lnTo>
                <a:lnTo>
                  <a:pt x="743473" y="414383"/>
                </a:lnTo>
                <a:lnTo>
                  <a:pt x="730698" y="386222"/>
                </a:lnTo>
                <a:lnTo>
                  <a:pt x="730857" y="349356"/>
                </a:lnTo>
                <a:lnTo>
                  <a:pt x="734851" y="331380"/>
                </a:lnTo>
                <a:lnTo>
                  <a:pt x="740042" y="313639"/>
                </a:lnTo>
                <a:lnTo>
                  <a:pt x="746032" y="296144"/>
                </a:lnTo>
                <a:lnTo>
                  <a:pt x="752426" y="278903"/>
                </a:lnTo>
                <a:lnTo>
                  <a:pt x="765313" y="243537"/>
                </a:lnTo>
                <a:lnTo>
                  <a:pt x="776534" y="207682"/>
                </a:lnTo>
                <a:lnTo>
                  <a:pt x="783630" y="170868"/>
                </a:lnTo>
                <a:lnTo>
                  <a:pt x="784140" y="132626"/>
                </a:lnTo>
                <a:lnTo>
                  <a:pt x="783297" y="126996"/>
                </a:lnTo>
                <a:lnTo>
                  <a:pt x="782952" y="112878"/>
                </a:lnTo>
                <a:lnTo>
                  <a:pt x="782195" y="110778"/>
                </a:lnTo>
                <a:lnTo>
                  <a:pt x="779992" y="107300"/>
                </a:lnTo>
                <a:lnTo>
                  <a:pt x="876236" y="104948"/>
                </a:lnTo>
                <a:lnTo>
                  <a:pt x="878868" y="147469"/>
                </a:lnTo>
                <a:lnTo>
                  <a:pt x="878882" y="148167"/>
                </a:lnTo>
                <a:lnTo>
                  <a:pt x="874049" y="198148"/>
                </a:lnTo>
                <a:lnTo>
                  <a:pt x="862425" y="247290"/>
                </a:lnTo>
                <a:lnTo>
                  <a:pt x="845291" y="295705"/>
                </a:lnTo>
                <a:lnTo>
                  <a:pt x="840420" y="308008"/>
                </a:lnTo>
                <a:lnTo>
                  <a:pt x="835747" y="320307"/>
                </a:lnTo>
                <a:lnTo>
                  <a:pt x="831206" y="332602"/>
                </a:lnTo>
                <a:lnTo>
                  <a:pt x="826732" y="344895"/>
                </a:lnTo>
                <a:lnTo>
                  <a:pt x="829657" y="349061"/>
                </a:lnTo>
                <a:lnTo>
                  <a:pt x="831136" y="351851"/>
                </a:lnTo>
                <a:lnTo>
                  <a:pt x="1074539" y="345904"/>
                </a:lnTo>
                <a:lnTo>
                  <a:pt x="1044644" y="361919"/>
                </a:lnTo>
                <a:lnTo>
                  <a:pt x="1007500" y="381180"/>
                </a:lnTo>
                <a:lnTo>
                  <a:pt x="932985" y="418582"/>
                </a:lnTo>
                <a:lnTo>
                  <a:pt x="902198" y="431275"/>
                </a:lnTo>
                <a:lnTo>
                  <a:pt x="870503" y="439356"/>
                </a:lnTo>
                <a:lnTo>
                  <a:pt x="837906" y="442955"/>
                </a:lnTo>
                <a:close/>
              </a:path>
              <a:path w="2591434" h="464184" extrusionOk="0">
                <a:moveTo>
                  <a:pt x="1763440" y="423352"/>
                </a:moveTo>
                <a:lnTo>
                  <a:pt x="1718316" y="424285"/>
                </a:lnTo>
                <a:lnTo>
                  <a:pt x="1672683" y="420992"/>
                </a:lnTo>
                <a:lnTo>
                  <a:pt x="1627023" y="407661"/>
                </a:lnTo>
                <a:lnTo>
                  <a:pt x="1593298" y="344365"/>
                </a:lnTo>
                <a:lnTo>
                  <a:pt x="1607595" y="298976"/>
                </a:lnTo>
                <a:lnTo>
                  <a:pt x="1623420" y="271078"/>
                </a:lnTo>
                <a:lnTo>
                  <a:pt x="1640396" y="244141"/>
                </a:lnTo>
                <a:lnTo>
                  <a:pt x="1657303" y="217108"/>
                </a:lnTo>
                <a:lnTo>
                  <a:pt x="1679626" y="172131"/>
                </a:lnTo>
                <a:lnTo>
                  <a:pt x="1692070" y="116800"/>
                </a:lnTo>
                <a:lnTo>
                  <a:pt x="1692233" y="105892"/>
                </a:lnTo>
                <a:lnTo>
                  <a:pt x="1688183" y="98531"/>
                </a:lnTo>
                <a:lnTo>
                  <a:pt x="1680110" y="94446"/>
                </a:lnTo>
                <a:lnTo>
                  <a:pt x="1668207" y="93368"/>
                </a:lnTo>
                <a:lnTo>
                  <a:pt x="1781277" y="90605"/>
                </a:lnTo>
                <a:lnTo>
                  <a:pt x="1784143" y="103647"/>
                </a:lnTo>
                <a:lnTo>
                  <a:pt x="1784146" y="108193"/>
                </a:lnTo>
                <a:lnTo>
                  <a:pt x="1783602" y="144031"/>
                </a:lnTo>
                <a:lnTo>
                  <a:pt x="1776096" y="181848"/>
                </a:lnTo>
                <a:lnTo>
                  <a:pt x="1762391" y="218315"/>
                </a:lnTo>
                <a:lnTo>
                  <a:pt x="1743396" y="253279"/>
                </a:lnTo>
                <a:lnTo>
                  <a:pt x="1719688" y="290322"/>
                </a:lnTo>
                <a:lnTo>
                  <a:pt x="1694457" y="330051"/>
                </a:lnTo>
                <a:lnTo>
                  <a:pt x="1733413" y="331240"/>
                </a:lnTo>
                <a:lnTo>
                  <a:pt x="2038567" y="323785"/>
                </a:lnTo>
                <a:lnTo>
                  <a:pt x="1894950" y="390134"/>
                </a:lnTo>
                <a:lnTo>
                  <a:pt x="1851793" y="406794"/>
                </a:lnTo>
                <a:lnTo>
                  <a:pt x="1807973" y="417687"/>
                </a:lnTo>
                <a:lnTo>
                  <a:pt x="1763440" y="4233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D02C6CE0-B33E-46E9-DE13-D2EE69CE9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05" y="6273437"/>
            <a:ext cx="1996515" cy="5381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9B5FBEE-B6D4-6F45-EDF6-88EB526930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2887" y="2136304"/>
            <a:ext cx="1999128" cy="13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029;p36">
            <a:extLst>
              <a:ext uri="{FF2B5EF4-FFF2-40B4-BE49-F238E27FC236}">
                <a16:creationId xmlns:a16="http://schemas.microsoft.com/office/drawing/2014/main" id="{7AF03CBA-BFD0-33FD-9A35-A7B581147060}"/>
              </a:ext>
            </a:extLst>
          </p:cNvPr>
          <p:cNvSpPr/>
          <p:nvPr/>
        </p:nvSpPr>
        <p:spPr>
          <a:xfrm>
            <a:off x="2160580" y="4222361"/>
            <a:ext cx="1377526" cy="843703"/>
          </a:xfrm>
          <a:custGeom>
            <a:avLst/>
            <a:gdLst/>
            <a:ahLst/>
            <a:cxnLst/>
            <a:rect l="l" t="t" r="r" b="b"/>
            <a:pathLst>
              <a:path w="2066290" h="1265554" extrusionOk="0">
                <a:moveTo>
                  <a:pt x="1255556" y="1265505"/>
                </a:moveTo>
                <a:lnTo>
                  <a:pt x="913353" y="1232237"/>
                </a:lnTo>
                <a:lnTo>
                  <a:pt x="608487" y="1029043"/>
                </a:lnTo>
                <a:lnTo>
                  <a:pt x="312539" y="714136"/>
                </a:lnTo>
                <a:lnTo>
                  <a:pt x="88659" y="424638"/>
                </a:lnTo>
                <a:lnTo>
                  <a:pt x="0" y="297667"/>
                </a:lnTo>
                <a:lnTo>
                  <a:pt x="270322" y="0"/>
                </a:lnTo>
                <a:lnTo>
                  <a:pt x="344280" y="103490"/>
                </a:lnTo>
                <a:lnTo>
                  <a:pt x="527258" y="347473"/>
                </a:lnTo>
                <a:lnTo>
                  <a:pt x="760911" y="632215"/>
                </a:lnTo>
                <a:lnTo>
                  <a:pt x="986894" y="857984"/>
                </a:lnTo>
                <a:lnTo>
                  <a:pt x="1233592" y="915506"/>
                </a:lnTo>
                <a:lnTo>
                  <a:pt x="1512828" y="830108"/>
                </a:lnTo>
                <a:lnTo>
                  <a:pt x="1741390" y="703950"/>
                </a:lnTo>
                <a:lnTo>
                  <a:pt x="1836069" y="639195"/>
                </a:lnTo>
                <a:lnTo>
                  <a:pt x="2065712" y="1079306"/>
                </a:lnTo>
                <a:lnTo>
                  <a:pt x="1939705" y="1122256"/>
                </a:lnTo>
                <a:lnTo>
                  <a:pt x="1633663" y="1206584"/>
                </a:lnTo>
                <a:lnTo>
                  <a:pt x="1255556" y="126550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8" name="Picture 7" descr="A picture containing pattern, art, motif, symmetry&#10;&#10;Description automatically generated">
            <a:extLst>
              <a:ext uri="{FF2B5EF4-FFF2-40B4-BE49-F238E27FC236}">
                <a16:creationId xmlns:a16="http://schemas.microsoft.com/office/drawing/2014/main" id="{88EE77C2-D5CC-DD6B-2F61-EAFD4890A2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4083A-1BD9-FFF3-7D0C-5A5F9F8F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>
                <a:solidFill>
                  <a:srgbClr val="0799A7"/>
                </a:solidFill>
                <a:latin typeface="+mn-lt"/>
              </a:rPr>
              <a:t>Osservate</a:t>
            </a:r>
            <a:r>
              <a:rPr lang="de-CH" b="1" dirty="0">
                <a:solidFill>
                  <a:srgbClr val="0799A7"/>
                </a:solidFill>
                <a:latin typeface="+mn-lt"/>
              </a:rPr>
              <a:t> </a:t>
            </a:r>
            <a:r>
              <a:rPr lang="de-CH" b="1" dirty="0" err="1">
                <a:solidFill>
                  <a:srgbClr val="0799A7"/>
                </a:solidFill>
                <a:latin typeface="+mn-lt"/>
              </a:rPr>
              <a:t>bene</a:t>
            </a:r>
            <a:r>
              <a:rPr lang="de-CH" b="1" dirty="0">
                <a:solidFill>
                  <a:srgbClr val="0799A7"/>
                </a:solidFill>
                <a:latin typeface="+mn-lt"/>
              </a:rPr>
              <a:t> </a:t>
            </a:r>
            <a:r>
              <a:rPr lang="de-CH" b="1" dirty="0" err="1">
                <a:solidFill>
                  <a:srgbClr val="0799A7"/>
                </a:solidFill>
                <a:latin typeface="+mn-lt"/>
              </a:rPr>
              <a:t>l’immagine</a:t>
            </a:r>
            <a:r>
              <a:rPr lang="de-CH" b="1" dirty="0">
                <a:solidFill>
                  <a:srgbClr val="0799A7"/>
                </a:solidFill>
                <a:latin typeface="+mn-lt"/>
              </a:rPr>
              <a:t>…</a:t>
            </a:r>
          </a:p>
        </p:txBody>
      </p:sp>
      <p:sp>
        <p:nvSpPr>
          <p:cNvPr id="9" name="Google Shape;1030;p36">
            <a:extLst>
              <a:ext uri="{FF2B5EF4-FFF2-40B4-BE49-F238E27FC236}">
                <a16:creationId xmlns:a16="http://schemas.microsoft.com/office/drawing/2014/main" id="{7E6A7A21-403A-E12B-B530-33CEAA8A87E4}"/>
              </a:ext>
            </a:extLst>
          </p:cNvPr>
          <p:cNvSpPr/>
          <p:nvPr/>
        </p:nvSpPr>
        <p:spPr>
          <a:xfrm>
            <a:off x="2603857" y="5353262"/>
            <a:ext cx="719243" cy="113961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456152" y="1708869"/>
                </a:moveTo>
                <a:lnTo>
                  <a:pt x="403441" y="1708743"/>
                </a:lnTo>
                <a:lnTo>
                  <a:pt x="350907" y="1706805"/>
                </a:lnTo>
                <a:lnTo>
                  <a:pt x="299104" y="1702809"/>
                </a:lnTo>
                <a:lnTo>
                  <a:pt x="248585" y="1696506"/>
                </a:lnTo>
                <a:lnTo>
                  <a:pt x="199906" y="1687651"/>
                </a:lnTo>
                <a:lnTo>
                  <a:pt x="153619" y="1675996"/>
                </a:lnTo>
                <a:lnTo>
                  <a:pt x="110280" y="1661296"/>
                </a:lnTo>
                <a:lnTo>
                  <a:pt x="70442" y="1643302"/>
                </a:lnTo>
                <a:lnTo>
                  <a:pt x="34659" y="1621768"/>
                </a:lnTo>
                <a:lnTo>
                  <a:pt x="3486" y="1596447"/>
                </a:lnTo>
                <a:lnTo>
                  <a:pt x="0" y="1485331"/>
                </a:lnTo>
                <a:lnTo>
                  <a:pt x="207670" y="1445882"/>
                </a:lnTo>
                <a:lnTo>
                  <a:pt x="456752" y="1445857"/>
                </a:lnTo>
                <a:lnTo>
                  <a:pt x="577501" y="1453014"/>
                </a:lnTo>
                <a:lnTo>
                  <a:pt x="516121" y="1398151"/>
                </a:lnTo>
                <a:lnTo>
                  <a:pt x="381085" y="1255118"/>
                </a:lnTo>
                <a:lnTo>
                  <a:pt x="246049" y="1056246"/>
                </a:lnTo>
                <a:lnTo>
                  <a:pt x="184669" y="833867"/>
                </a:lnTo>
                <a:lnTo>
                  <a:pt x="252950" y="577930"/>
                </a:lnTo>
                <a:lnTo>
                  <a:pt x="403169" y="305249"/>
                </a:lnTo>
                <a:lnTo>
                  <a:pt x="553387" y="88410"/>
                </a:lnTo>
                <a:lnTo>
                  <a:pt x="621668" y="0"/>
                </a:lnTo>
                <a:lnTo>
                  <a:pt x="1078539" y="138939"/>
                </a:lnTo>
                <a:lnTo>
                  <a:pt x="1004445" y="218790"/>
                </a:lnTo>
                <a:lnTo>
                  <a:pt x="841227" y="411438"/>
                </a:lnTo>
                <a:lnTo>
                  <a:pt x="677481" y="646528"/>
                </a:lnTo>
                <a:lnTo>
                  <a:pt x="601805" y="853702"/>
                </a:lnTo>
                <a:lnTo>
                  <a:pt x="603551" y="891529"/>
                </a:lnTo>
                <a:lnTo>
                  <a:pt x="609379" y="933447"/>
                </a:lnTo>
                <a:lnTo>
                  <a:pt x="618842" y="978814"/>
                </a:lnTo>
                <a:lnTo>
                  <a:pt x="631498" y="1026992"/>
                </a:lnTo>
                <a:lnTo>
                  <a:pt x="646900" y="1077339"/>
                </a:lnTo>
                <a:lnTo>
                  <a:pt x="664606" y="1129215"/>
                </a:lnTo>
                <a:lnTo>
                  <a:pt x="684169" y="1181980"/>
                </a:lnTo>
                <a:lnTo>
                  <a:pt x="705146" y="1234994"/>
                </a:lnTo>
                <a:lnTo>
                  <a:pt x="727092" y="1287616"/>
                </a:lnTo>
                <a:lnTo>
                  <a:pt x="749562" y="1339206"/>
                </a:lnTo>
                <a:lnTo>
                  <a:pt x="772112" y="1389123"/>
                </a:lnTo>
                <a:lnTo>
                  <a:pt x="794298" y="1436728"/>
                </a:lnTo>
                <a:lnTo>
                  <a:pt x="815673" y="1481380"/>
                </a:lnTo>
                <a:lnTo>
                  <a:pt x="835795" y="1522438"/>
                </a:lnTo>
                <a:lnTo>
                  <a:pt x="854218" y="1559263"/>
                </a:lnTo>
                <a:lnTo>
                  <a:pt x="870499" y="1591214"/>
                </a:lnTo>
                <a:lnTo>
                  <a:pt x="874986" y="1611816"/>
                </a:lnTo>
                <a:lnTo>
                  <a:pt x="852874" y="1654206"/>
                </a:lnTo>
                <a:lnTo>
                  <a:pt x="805631" y="1674294"/>
                </a:lnTo>
                <a:lnTo>
                  <a:pt x="745100" y="1685394"/>
                </a:lnTo>
                <a:lnTo>
                  <a:pt x="702965" y="1690957"/>
                </a:lnTo>
                <a:lnTo>
                  <a:pt x="657681" y="1696189"/>
                </a:lnTo>
                <a:lnTo>
                  <a:pt x="609804" y="1700843"/>
                </a:lnTo>
                <a:lnTo>
                  <a:pt x="559888" y="1704672"/>
                </a:lnTo>
                <a:lnTo>
                  <a:pt x="508486" y="1707430"/>
                </a:lnTo>
                <a:lnTo>
                  <a:pt x="456152" y="1708869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10" name="Google Shape;1031;p36">
            <a:extLst>
              <a:ext uri="{FF2B5EF4-FFF2-40B4-BE49-F238E27FC236}">
                <a16:creationId xmlns:a16="http://schemas.microsoft.com/office/drawing/2014/main" id="{35C8FFE1-5B87-52C5-1B35-2477A2722CE5}"/>
              </a:ext>
            </a:extLst>
          </p:cNvPr>
          <p:cNvSpPr/>
          <p:nvPr/>
        </p:nvSpPr>
        <p:spPr>
          <a:xfrm>
            <a:off x="3919721" y="5356997"/>
            <a:ext cx="719243" cy="113961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622380" y="1708865"/>
                </a:moveTo>
                <a:lnTo>
                  <a:pt x="570045" y="1707425"/>
                </a:lnTo>
                <a:lnTo>
                  <a:pt x="518642" y="1704668"/>
                </a:lnTo>
                <a:lnTo>
                  <a:pt x="468726" y="1700839"/>
                </a:lnTo>
                <a:lnTo>
                  <a:pt x="420849" y="1696185"/>
                </a:lnTo>
                <a:lnTo>
                  <a:pt x="375567" y="1690954"/>
                </a:lnTo>
                <a:lnTo>
                  <a:pt x="333434" y="1685392"/>
                </a:lnTo>
                <a:lnTo>
                  <a:pt x="295005" y="1679746"/>
                </a:lnTo>
                <a:lnTo>
                  <a:pt x="254254" y="1668973"/>
                </a:lnTo>
                <a:lnTo>
                  <a:pt x="212322" y="1641166"/>
                </a:lnTo>
                <a:lnTo>
                  <a:pt x="203538" y="1611812"/>
                </a:lnTo>
                <a:lnTo>
                  <a:pt x="208058" y="1591214"/>
                </a:lnTo>
                <a:lnTo>
                  <a:pt x="224336" y="1559263"/>
                </a:lnTo>
                <a:lnTo>
                  <a:pt x="242756" y="1522438"/>
                </a:lnTo>
                <a:lnTo>
                  <a:pt x="262876" y="1481380"/>
                </a:lnTo>
                <a:lnTo>
                  <a:pt x="284250" y="1436728"/>
                </a:lnTo>
                <a:lnTo>
                  <a:pt x="306434" y="1389123"/>
                </a:lnTo>
                <a:lnTo>
                  <a:pt x="328983" y="1339206"/>
                </a:lnTo>
                <a:lnTo>
                  <a:pt x="351453" y="1287616"/>
                </a:lnTo>
                <a:lnTo>
                  <a:pt x="373398" y="1234995"/>
                </a:lnTo>
                <a:lnTo>
                  <a:pt x="394375" y="1181982"/>
                </a:lnTo>
                <a:lnTo>
                  <a:pt x="413938" y="1129217"/>
                </a:lnTo>
                <a:lnTo>
                  <a:pt x="431643" y="1077342"/>
                </a:lnTo>
                <a:lnTo>
                  <a:pt x="447045" y="1026995"/>
                </a:lnTo>
                <a:lnTo>
                  <a:pt x="459700" y="978819"/>
                </a:lnTo>
                <a:lnTo>
                  <a:pt x="469163" y="933453"/>
                </a:lnTo>
                <a:lnTo>
                  <a:pt x="474989" y="891537"/>
                </a:lnTo>
                <a:lnTo>
                  <a:pt x="476734" y="853711"/>
                </a:lnTo>
                <a:lnTo>
                  <a:pt x="401050" y="646534"/>
                </a:lnTo>
                <a:lnTo>
                  <a:pt x="237305" y="411449"/>
                </a:lnTo>
                <a:lnTo>
                  <a:pt x="74091" y="218806"/>
                </a:lnTo>
                <a:lnTo>
                  <a:pt x="0" y="138958"/>
                </a:lnTo>
                <a:lnTo>
                  <a:pt x="456852" y="0"/>
                </a:lnTo>
                <a:lnTo>
                  <a:pt x="525134" y="88410"/>
                </a:lnTo>
                <a:lnTo>
                  <a:pt x="675356" y="305249"/>
                </a:lnTo>
                <a:lnTo>
                  <a:pt x="825577" y="577930"/>
                </a:lnTo>
                <a:lnTo>
                  <a:pt x="893860" y="833867"/>
                </a:lnTo>
                <a:lnTo>
                  <a:pt x="832476" y="1056246"/>
                </a:lnTo>
                <a:lnTo>
                  <a:pt x="697430" y="1255118"/>
                </a:lnTo>
                <a:lnTo>
                  <a:pt x="562385" y="1398151"/>
                </a:lnTo>
                <a:lnTo>
                  <a:pt x="501001" y="1453014"/>
                </a:lnTo>
                <a:lnTo>
                  <a:pt x="621756" y="1445857"/>
                </a:lnTo>
                <a:lnTo>
                  <a:pt x="870848" y="1445881"/>
                </a:lnTo>
                <a:lnTo>
                  <a:pt x="1078518" y="1485327"/>
                </a:lnTo>
                <a:lnTo>
                  <a:pt x="1075006" y="1596438"/>
                </a:lnTo>
                <a:lnTo>
                  <a:pt x="1043844" y="1621760"/>
                </a:lnTo>
                <a:lnTo>
                  <a:pt x="1008071" y="1643295"/>
                </a:lnTo>
                <a:lnTo>
                  <a:pt x="968240" y="1661290"/>
                </a:lnTo>
                <a:lnTo>
                  <a:pt x="924907" y="1675991"/>
                </a:lnTo>
                <a:lnTo>
                  <a:pt x="878624" y="1687646"/>
                </a:lnTo>
                <a:lnTo>
                  <a:pt x="829946" y="1696501"/>
                </a:lnTo>
                <a:lnTo>
                  <a:pt x="779429" y="1702804"/>
                </a:lnTo>
                <a:lnTo>
                  <a:pt x="727626" y="1706801"/>
                </a:lnTo>
                <a:lnTo>
                  <a:pt x="675091" y="1708739"/>
                </a:lnTo>
                <a:lnTo>
                  <a:pt x="622380" y="170886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grpSp>
        <p:nvGrpSpPr>
          <p:cNvPr id="11" name="Google Shape;1038;p36">
            <a:extLst>
              <a:ext uri="{FF2B5EF4-FFF2-40B4-BE49-F238E27FC236}">
                <a16:creationId xmlns:a16="http://schemas.microsoft.com/office/drawing/2014/main" id="{01172539-0B9A-940E-BEDF-1ADC6D3428B1}"/>
              </a:ext>
            </a:extLst>
          </p:cNvPr>
          <p:cNvGrpSpPr/>
          <p:nvPr/>
        </p:nvGrpSpPr>
        <p:grpSpPr>
          <a:xfrm>
            <a:off x="1001180" y="2175089"/>
            <a:ext cx="5837081" cy="4781757"/>
            <a:chOff x="4516104" y="2826227"/>
            <a:chExt cx="8755622" cy="7172636"/>
          </a:xfrm>
        </p:grpSpPr>
        <p:sp>
          <p:nvSpPr>
            <p:cNvPr id="12" name="Google Shape;1039;p36">
              <a:extLst>
                <a:ext uri="{FF2B5EF4-FFF2-40B4-BE49-F238E27FC236}">
                  <a16:creationId xmlns:a16="http://schemas.microsoft.com/office/drawing/2014/main" id="{5640A316-622C-8CF1-3259-52E5E697F741}"/>
                </a:ext>
              </a:extLst>
            </p:cNvPr>
            <p:cNvSpPr/>
            <p:nvPr/>
          </p:nvSpPr>
          <p:spPr>
            <a:xfrm>
              <a:off x="9392603" y="6108457"/>
              <a:ext cx="2497455" cy="623570"/>
            </a:xfrm>
            <a:custGeom>
              <a:avLst/>
              <a:gdLst/>
              <a:ahLst/>
              <a:cxnLst/>
              <a:rect l="l" t="t" r="r" b="b"/>
              <a:pathLst>
                <a:path w="2497454" h="623570" extrusionOk="0">
                  <a:moveTo>
                    <a:pt x="1399186" y="623330"/>
                  </a:moveTo>
                  <a:lnTo>
                    <a:pt x="619383" y="619574"/>
                  </a:lnTo>
                  <a:lnTo>
                    <a:pt x="154226" y="527902"/>
                  </a:lnTo>
                  <a:lnTo>
                    <a:pt x="0" y="470248"/>
                  </a:lnTo>
                  <a:lnTo>
                    <a:pt x="174845" y="210854"/>
                  </a:lnTo>
                  <a:lnTo>
                    <a:pt x="973163" y="237522"/>
                  </a:lnTo>
                  <a:lnTo>
                    <a:pt x="1679112" y="158417"/>
                  </a:lnTo>
                  <a:lnTo>
                    <a:pt x="2183071" y="52817"/>
                  </a:lnTo>
                  <a:lnTo>
                    <a:pt x="2375418" y="0"/>
                  </a:lnTo>
                  <a:lnTo>
                    <a:pt x="2497354" y="417234"/>
                  </a:lnTo>
                  <a:lnTo>
                    <a:pt x="1399186" y="623330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13" name="Google Shape;1040;p36">
              <a:extLst>
                <a:ext uri="{FF2B5EF4-FFF2-40B4-BE49-F238E27FC236}">
                  <a16:creationId xmlns:a16="http://schemas.microsoft.com/office/drawing/2014/main" id="{C1720A2A-2EE1-0171-06E6-1B16B67C6F2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89438" y="4577489"/>
              <a:ext cx="4007094" cy="3486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041;p36">
              <a:extLst>
                <a:ext uri="{FF2B5EF4-FFF2-40B4-BE49-F238E27FC236}">
                  <a16:creationId xmlns:a16="http://schemas.microsoft.com/office/drawing/2014/main" id="{442380D9-DF11-8B89-E049-E2D961E85ACA}"/>
                </a:ext>
              </a:extLst>
            </p:cNvPr>
            <p:cNvSpPr/>
            <p:nvPr/>
          </p:nvSpPr>
          <p:spPr>
            <a:xfrm>
              <a:off x="11735123" y="5923368"/>
              <a:ext cx="586740" cy="616585"/>
            </a:xfrm>
            <a:custGeom>
              <a:avLst/>
              <a:gdLst/>
              <a:ahLst/>
              <a:cxnLst/>
              <a:rect l="l" t="t" r="r" b="b"/>
              <a:pathLst>
                <a:path w="586740" h="616584" extrusionOk="0">
                  <a:moveTo>
                    <a:pt x="281228" y="616449"/>
                  </a:moveTo>
                  <a:lnTo>
                    <a:pt x="228616" y="615818"/>
                  </a:lnTo>
                  <a:lnTo>
                    <a:pt x="176270" y="610595"/>
                  </a:lnTo>
                  <a:lnTo>
                    <a:pt x="124602" y="600765"/>
                  </a:lnTo>
                  <a:lnTo>
                    <a:pt x="74021" y="586316"/>
                  </a:lnTo>
                  <a:lnTo>
                    <a:pt x="32497" y="555050"/>
                  </a:lnTo>
                  <a:lnTo>
                    <a:pt x="25858" y="503137"/>
                  </a:lnTo>
                  <a:lnTo>
                    <a:pt x="24140" y="460687"/>
                  </a:lnTo>
                  <a:lnTo>
                    <a:pt x="19239" y="418482"/>
                  </a:lnTo>
                  <a:lnTo>
                    <a:pt x="11184" y="376761"/>
                  </a:lnTo>
                  <a:lnTo>
                    <a:pt x="0" y="335763"/>
                  </a:lnTo>
                  <a:lnTo>
                    <a:pt x="2088" y="314022"/>
                  </a:lnTo>
                  <a:lnTo>
                    <a:pt x="30276" y="218868"/>
                  </a:lnTo>
                  <a:lnTo>
                    <a:pt x="32334" y="197138"/>
                  </a:lnTo>
                  <a:lnTo>
                    <a:pt x="52469" y="166543"/>
                  </a:lnTo>
                  <a:lnTo>
                    <a:pt x="96802" y="108271"/>
                  </a:lnTo>
                  <a:lnTo>
                    <a:pt x="145354" y="55747"/>
                  </a:lnTo>
                  <a:lnTo>
                    <a:pt x="201219" y="15031"/>
                  </a:lnTo>
                  <a:lnTo>
                    <a:pt x="268129" y="0"/>
                  </a:lnTo>
                  <a:lnTo>
                    <a:pt x="302255" y="7353"/>
                  </a:lnTo>
                  <a:lnTo>
                    <a:pt x="331303" y="24779"/>
                  </a:lnTo>
                  <a:lnTo>
                    <a:pt x="350884" y="51975"/>
                  </a:lnTo>
                  <a:lnTo>
                    <a:pt x="356280" y="94312"/>
                  </a:lnTo>
                  <a:lnTo>
                    <a:pt x="341849" y="135758"/>
                  </a:lnTo>
                  <a:lnTo>
                    <a:pt x="314705" y="174525"/>
                  </a:lnTo>
                  <a:lnTo>
                    <a:pt x="281960" y="208826"/>
                  </a:lnTo>
                  <a:lnTo>
                    <a:pt x="324269" y="185792"/>
                  </a:lnTo>
                  <a:lnTo>
                    <a:pt x="368067" y="165786"/>
                  </a:lnTo>
                  <a:lnTo>
                    <a:pt x="413387" y="152211"/>
                  </a:lnTo>
                  <a:lnTo>
                    <a:pt x="460266" y="148469"/>
                  </a:lnTo>
                  <a:lnTo>
                    <a:pt x="491283" y="153821"/>
                  </a:lnTo>
                  <a:lnTo>
                    <a:pt x="519933" y="166656"/>
                  </a:lnTo>
                  <a:lnTo>
                    <a:pt x="542579" y="186659"/>
                  </a:lnTo>
                  <a:lnTo>
                    <a:pt x="555585" y="213514"/>
                  </a:lnTo>
                  <a:lnTo>
                    <a:pt x="557071" y="234783"/>
                  </a:lnTo>
                  <a:lnTo>
                    <a:pt x="552497" y="255708"/>
                  </a:lnTo>
                  <a:lnTo>
                    <a:pt x="529773" y="292652"/>
                  </a:lnTo>
                  <a:lnTo>
                    <a:pt x="496457" y="319976"/>
                  </a:lnTo>
                  <a:lnTo>
                    <a:pt x="458832" y="341773"/>
                  </a:lnTo>
                  <a:lnTo>
                    <a:pt x="384653" y="382026"/>
                  </a:lnTo>
                  <a:lnTo>
                    <a:pt x="415215" y="376847"/>
                  </a:lnTo>
                  <a:lnTo>
                    <a:pt x="445985" y="373295"/>
                  </a:lnTo>
                  <a:lnTo>
                    <a:pt x="476635" y="372970"/>
                  </a:lnTo>
                  <a:lnTo>
                    <a:pt x="506838" y="377477"/>
                  </a:lnTo>
                  <a:lnTo>
                    <a:pt x="535811" y="388857"/>
                  </a:lnTo>
                  <a:lnTo>
                    <a:pt x="560805" y="407295"/>
                  </a:lnTo>
                  <a:lnTo>
                    <a:pt x="578781" y="431561"/>
                  </a:lnTo>
                  <a:lnTo>
                    <a:pt x="586698" y="460424"/>
                  </a:lnTo>
                  <a:lnTo>
                    <a:pt x="579400" y="497899"/>
                  </a:lnTo>
                  <a:lnTo>
                    <a:pt x="556384" y="529406"/>
                  </a:lnTo>
                  <a:lnTo>
                    <a:pt x="523382" y="554640"/>
                  </a:lnTo>
                  <a:lnTo>
                    <a:pt x="486124" y="573296"/>
                  </a:lnTo>
                  <a:lnTo>
                    <a:pt x="436554" y="590909"/>
                  </a:lnTo>
                  <a:lnTo>
                    <a:pt x="385608" y="603981"/>
                  </a:lnTo>
                  <a:lnTo>
                    <a:pt x="333696" y="612499"/>
                  </a:lnTo>
                  <a:lnTo>
                    <a:pt x="281228" y="616449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15" name="Google Shape;1042;p36">
              <a:extLst>
                <a:ext uri="{FF2B5EF4-FFF2-40B4-BE49-F238E27FC236}">
                  <a16:creationId xmlns:a16="http://schemas.microsoft.com/office/drawing/2014/main" id="{A2D972C6-4700-497F-D6D4-F0BCC829CD7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4420566">
              <a:off x="10065237" y="6792374"/>
              <a:ext cx="3426398" cy="2986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044;p36">
              <a:extLst>
                <a:ext uri="{FF2B5EF4-FFF2-40B4-BE49-F238E27FC236}">
                  <a16:creationId xmlns:a16="http://schemas.microsoft.com/office/drawing/2014/main" id="{2377E6BB-A560-071C-BA58-002FB790B99E}"/>
                </a:ext>
              </a:extLst>
            </p:cNvPr>
            <p:cNvSpPr/>
            <p:nvPr/>
          </p:nvSpPr>
          <p:spPr>
            <a:xfrm>
              <a:off x="5406413" y="5123205"/>
              <a:ext cx="1253490" cy="1116965"/>
            </a:xfrm>
            <a:custGeom>
              <a:avLst/>
              <a:gdLst/>
              <a:ahLst/>
              <a:cxnLst/>
              <a:rect l="l" t="t" r="r" b="b"/>
              <a:pathLst>
                <a:path w="1253489" h="1116964" extrusionOk="0">
                  <a:moveTo>
                    <a:pt x="1253121" y="906081"/>
                  </a:moveTo>
                  <a:lnTo>
                    <a:pt x="1015339" y="716280"/>
                  </a:lnTo>
                  <a:lnTo>
                    <a:pt x="683844" y="395744"/>
                  </a:lnTo>
                  <a:lnTo>
                    <a:pt x="563295" y="263918"/>
                  </a:lnTo>
                  <a:lnTo>
                    <a:pt x="557847" y="268744"/>
                  </a:lnTo>
                  <a:lnTo>
                    <a:pt x="555142" y="207810"/>
                  </a:lnTo>
                  <a:lnTo>
                    <a:pt x="546341" y="142811"/>
                  </a:lnTo>
                  <a:lnTo>
                    <a:pt x="530301" y="82435"/>
                  </a:lnTo>
                  <a:lnTo>
                    <a:pt x="498246" y="30264"/>
                  </a:lnTo>
                  <a:lnTo>
                    <a:pt x="443953" y="660"/>
                  </a:lnTo>
                  <a:lnTo>
                    <a:pt x="413626" y="0"/>
                  </a:lnTo>
                  <a:lnTo>
                    <a:pt x="385826" y="11277"/>
                  </a:lnTo>
                  <a:lnTo>
                    <a:pt x="361556" y="40805"/>
                  </a:lnTo>
                  <a:lnTo>
                    <a:pt x="352729" y="79121"/>
                  </a:lnTo>
                  <a:lnTo>
                    <a:pt x="354812" y="121475"/>
                  </a:lnTo>
                  <a:lnTo>
                    <a:pt x="363270" y="163106"/>
                  </a:lnTo>
                  <a:lnTo>
                    <a:pt x="342201" y="125450"/>
                  </a:lnTo>
                  <a:lnTo>
                    <a:pt x="318554" y="89382"/>
                  </a:lnTo>
                  <a:lnTo>
                    <a:pt x="290664" y="57467"/>
                  </a:lnTo>
                  <a:lnTo>
                    <a:pt x="256921" y="32258"/>
                  </a:lnTo>
                  <a:lnTo>
                    <a:pt x="203047" y="17551"/>
                  </a:lnTo>
                  <a:lnTo>
                    <a:pt x="176339" y="21894"/>
                  </a:lnTo>
                  <a:lnTo>
                    <a:pt x="153670" y="36055"/>
                  </a:lnTo>
                  <a:lnTo>
                    <a:pt x="142405" y="51460"/>
                  </a:lnTo>
                  <a:lnTo>
                    <a:pt x="135890" y="69507"/>
                  </a:lnTo>
                  <a:lnTo>
                    <a:pt x="133731" y="88900"/>
                  </a:lnTo>
                  <a:lnTo>
                    <a:pt x="135509" y="108369"/>
                  </a:lnTo>
                  <a:lnTo>
                    <a:pt x="147713" y="144983"/>
                  </a:lnTo>
                  <a:lnTo>
                    <a:pt x="165836" y="179451"/>
                  </a:lnTo>
                  <a:lnTo>
                    <a:pt x="202831" y="245351"/>
                  </a:lnTo>
                  <a:lnTo>
                    <a:pt x="182156" y="226847"/>
                  </a:lnTo>
                  <a:lnTo>
                    <a:pt x="160528" y="209473"/>
                  </a:lnTo>
                  <a:lnTo>
                    <a:pt x="137452" y="194602"/>
                  </a:lnTo>
                  <a:lnTo>
                    <a:pt x="112395" y="183578"/>
                  </a:lnTo>
                  <a:lnTo>
                    <a:pt x="85039" y="178409"/>
                  </a:lnTo>
                  <a:lnTo>
                    <a:pt x="57315" y="180467"/>
                  </a:lnTo>
                  <a:lnTo>
                    <a:pt x="32105" y="190284"/>
                  </a:lnTo>
                  <a:lnTo>
                    <a:pt x="12344" y="208368"/>
                  </a:lnTo>
                  <a:lnTo>
                    <a:pt x="0" y="240258"/>
                  </a:lnTo>
                  <a:lnTo>
                    <a:pt x="2413" y="275120"/>
                  </a:lnTo>
                  <a:lnTo>
                    <a:pt x="34696" y="341922"/>
                  </a:lnTo>
                  <a:lnTo>
                    <a:pt x="63855" y="378929"/>
                  </a:lnTo>
                  <a:lnTo>
                    <a:pt x="96227" y="413131"/>
                  </a:lnTo>
                  <a:lnTo>
                    <a:pt x="131508" y="444360"/>
                  </a:lnTo>
                  <a:lnTo>
                    <a:pt x="169379" y="472389"/>
                  </a:lnTo>
                  <a:lnTo>
                    <a:pt x="209550" y="497014"/>
                  </a:lnTo>
                  <a:lnTo>
                    <a:pt x="251701" y="518033"/>
                  </a:lnTo>
                  <a:lnTo>
                    <a:pt x="279349" y="528904"/>
                  </a:lnTo>
                  <a:lnTo>
                    <a:pt x="913422" y="1116698"/>
                  </a:lnTo>
                  <a:lnTo>
                    <a:pt x="1253121" y="906081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18" name="Google Shape;1045;p36">
              <a:extLst>
                <a:ext uri="{FF2B5EF4-FFF2-40B4-BE49-F238E27FC236}">
                  <a16:creationId xmlns:a16="http://schemas.microsoft.com/office/drawing/2014/main" id="{3B751D56-F3EA-1045-436A-9AB6DA93F5F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39746" y="3392699"/>
              <a:ext cx="3268889" cy="4157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046;p36">
              <a:extLst>
                <a:ext uri="{FF2B5EF4-FFF2-40B4-BE49-F238E27FC236}">
                  <a16:creationId xmlns:a16="http://schemas.microsoft.com/office/drawing/2014/main" id="{DD474782-BD86-3B33-56BF-1A201BCAB21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0310347">
              <a:off x="4516104" y="2826227"/>
              <a:ext cx="3222570" cy="38129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55BBD02F-C120-BD89-E06F-1C4CB6605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5" y="96053"/>
            <a:ext cx="1996515" cy="538144"/>
          </a:xfrm>
          <a:prstGeom prst="rect">
            <a:avLst/>
          </a:prstGeom>
        </p:spPr>
      </p:pic>
      <p:pic>
        <p:nvPicPr>
          <p:cNvPr id="4" name="Immagine 3" descr="Immagine che contiene testo, forniture per ufficio, Prodotti generali, strumento di scrittura&#10;&#10;Descrizione generata automaticamente">
            <a:extLst>
              <a:ext uri="{FF2B5EF4-FFF2-40B4-BE49-F238E27FC236}">
                <a16:creationId xmlns:a16="http://schemas.microsoft.com/office/drawing/2014/main" id="{5890E057-4812-3DD2-EE76-CAA9AA52A0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884" r="1742" b="4504"/>
          <a:stretch/>
        </p:blipFill>
        <p:spPr>
          <a:xfrm rot="16200000">
            <a:off x="7507110" y="362470"/>
            <a:ext cx="2910815" cy="5328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949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/>
          </a:bodyPr>
          <a:lstStyle/>
          <a:p>
            <a:r>
              <a:rPr lang="de-CH" sz="4400" b="1" dirty="0" err="1">
                <a:latin typeface="+mn-lt"/>
              </a:rPr>
              <a:t>Quante</a:t>
            </a:r>
            <a:r>
              <a:rPr lang="de-CH" sz="4400" b="1" dirty="0">
                <a:latin typeface="+mn-lt"/>
              </a:rPr>
              <a:t> vape ci </a:t>
            </a:r>
            <a:r>
              <a:rPr lang="de-CH" sz="4400" b="1" dirty="0" err="1">
                <a:latin typeface="+mn-lt"/>
              </a:rPr>
              <a:t>sono</a:t>
            </a:r>
            <a:r>
              <a:rPr lang="de-CH" sz="4400" b="1" dirty="0">
                <a:latin typeface="+mn-lt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4</a:t>
            </a:r>
            <a:endParaRPr lang="de-CH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8</a:t>
            </a:r>
            <a:endParaRPr lang="de-CH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2</a:t>
            </a:r>
            <a:endParaRPr lang="de-CH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6</a:t>
            </a:r>
            <a:endParaRPr lang="de-CH" sz="1400" b="1" dirty="0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6733994" y="3792859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9462997" y="3791350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3923712" y="3792859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933"/>
          </a:p>
        </p:txBody>
      </p:sp>
    </p:spTree>
    <p:extLst>
      <p:ext uri="{BB962C8B-B14F-4D97-AF65-F5344CB8AC3E}">
        <p14:creationId xmlns:p14="http://schemas.microsoft.com/office/powerpoint/2010/main" val="36752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8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8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8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8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8 vape</a:t>
            </a:r>
            <a:endParaRPr lang="de-CH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Google Shape;1141;p38">
            <a:extLst>
              <a:ext uri="{FF2B5EF4-FFF2-40B4-BE49-F238E27FC236}">
                <a16:creationId xmlns:a16="http://schemas.microsoft.com/office/drawing/2014/main" id="{9A6F9A8C-B8CF-AC1C-19E2-CA1FEC13CC7C}"/>
              </a:ext>
            </a:extLst>
          </p:cNvPr>
          <p:cNvSpPr/>
          <p:nvPr/>
        </p:nvSpPr>
        <p:spPr>
          <a:xfrm>
            <a:off x="3929263" y="4148859"/>
            <a:ext cx="1934633" cy="1380490"/>
          </a:xfrm>
          <a:custGeom>
            <a:avLst/>
            <a:gdLst/>
            <a:ahLst/>
            <a:cxnLst/>
            <a:rect l="l" t="t" r="r" b="b"/>
            <a:pathLst>
              <a:path w="2901950" h="2070734" extrusionOk="0">
                <a:moveTo>
                  <a:pt x="2256421" y="1545234"/>
                </a:moveTo>
                <a:lnTo>
                  <a:pt x="2163788" y="1067409"/>
                </a:lnTo>
                <a:lnTo>
                  <a:pt x="2051431" y="1048067"/>
                </a:lnTo>
                <a:lnTo>
                  <a:pt x="1784108" y="1016165"/>
                </a:lnTo>
                <a:lnTo>
                  <a:pt x="1466405" y="1010894"/>
                </a:lnTo>
                <a:lnTo>
                  <a:pt x="1202918" y="1071448"/>
                </a:lnTo>
                <a:lnTo>
                  <a:pt x="1031582" y="1232789"/>
                </a:lnTo>
                <a:lnTo>
                  <a:pt x="916597" y="1449273"/>
                </a:lnTo>
                <a:lnTo>
                  <a:pt x="851992" y="1639112"/>
                </a:lnTo>
                <a:lnTo>
                  <a:pt x="831786" y="1720570"/>
                </a:lnTo>
                <a:lnTo>
                  <a:pt x="780618" y="1608391"/>
                </a:lnTo>
                <a:lnTo>
                  <a:pt x="661720" y="1384033"/>
                </a:lnTo>
                <a:lnTo>
                  <a:pt x="527024" y="1215783"/>
                </a:lnTo>
                <a:lnTo>
                  <a:pt x="428447" y="1271930"/>
                </a:lnTo>
                <a:lnTo>
                  <a:pt x="420484" y="1312075"/>
                </a:lnTo>
                <a:lnTo>
                  <a:pt x="418134" y="1354582"/>
                </a:lnTo>
                <a:lnTo>
                  <a:pt x="420903" y="1399044"/>
                </a:lnTo>
                <a:lnTo>
                  <a:pt x="428320" y="1445094"/>
                </a:lnTo>
                <a:lnTo>
                  <a:pt x="439902" y="1492338"/>
                </a:lnTo>
                <a:lnTo>
                  <a:pt x="455142" y="1540408"/>
                </a:lnTo>
                <a:lnTo>
                  <a:pt x="473570" y="1588922"/>
                </a:lnTo>
                <a:lnTo>
                  <a:pt x="494677" y="1637487"/>
                </a:lnTo>
                <a:lnTo>
                  <a:pt x="518007" y="1685734"/>
                </a:lnTo>
                <a:lnTo>
                  <a:pt x="543052" y="1733270"/>
                </a:lnTo>
                <a:lnTo>
                  <a:pt x="569315" y="1779727"/>
                </a:lnTo>
                <a:lnTo>
                  <a:pt x="596341" y="1824710"/>
                </a:lnTo>
                <a:lnTo>
                  <a:pt x="623620" y="1867852"/>
                </a:lnTo>
                <a:lnTo>
                  <a:pt x="650659" y="1908759"/>
                </a:lnTo>
                <a:lnTo>
                  <a:pt x="676998" y="1947049"/>
                </a:lnTo>
                <a:lnTo>
                  <a:pt x="702119" y="1982343"/>
                </a:lnTo>
                <a:lnTo>
                  <a:pt x="725551" y="2014270"/>
                </a:lnTo>
                <a:lnTo>
                  <a:pt x="754710" y="2045843"/>
                </a:lnTo>
                <a:lnTo>
                  <a:pt x="799820" y="2070354"/>
                </a:lnTo>
                <a:lnTo>
                  <a:pt x="815428" y="2070582"/>
                </a:lnTo>
                <a:lnTo>
                  <a:pt x="830491" y="2064270"/>
                </a:lnTo>
                <a:lnTo>
                  <a:pt x="846924" y="2050402"/>
                </a:lnTo>
                <a:lnTo>
                  <a:pt x="867981" y="2020493"/>
                </a:lnTo>
                <a:lnTo>
                  <a:pt x="892416" y="1986343"/>
                </a:lnTo>
                <a:lnTo>
                  <a:pt x="919861" y="1948637"/>
                </a:lnTo>
                <a:lnTo>
                  <a:pt x="949947" y="1908086"/>
                </a:lnTo>
                <a:lnTo>
                  <a:pt x="982306" y="1865401"/>
                </a:lnTo>
                <a:lnTo>
                  <a:pt x="1016571" y="1821281"/>
                </a:lnTo>
                <a:lnTo>
                  <a:pt x="1052398" y="1776437"/>
                </a:lnTo>
                <a:lnTo>
                  <a:pt x="1089406" y="1731581"/>
                </a:lnTo>
                <a:lnTo>
                  <a:pt x="1127213" y="1687398"/>
                </a:lnTo>
                <a:lnTo>
                  <a:pt x="1165479" y="1644624"/>
                </a:lnTo>
                <a:lnTo>
                  <a:pt x="1203833" y="1603933"/>
                </a:lnTo>
                <a:lnTo>
                  <a:pt x="1241907" y="1566049"/>
                </a:lnTo>
                <a:lnTo>
                  <a:pt x="1279334" y="1531683"/>
                </a:lnTo>
                <a:lnTo>
                  <a:pt x="1315745" y="1501521"/>
                </a:lnTo>
                <a:lnTo>
                  <a:pt x="1350784" y="1476286"/>
                </a:lnTo>
                <a:lnTo>
                  <a:pt x="1384071" y="1456677"/>
                </a:lnTo>
                <a:lnTo>
                  <a:pt x="1607096" y="1426044"/>
                </a:lnTo>
                <a:lnTo>
                  <a:pt x="1897329" y="1461427"/>
                </a:lnTo>
                <a:lnTo>
                  <a:pt x="2149017" y="1516570"/>
                </a:lnTo>
                <a:lnTo>
                  <a:pt x="2256421" y="1545234"/>
                </a:lnTo>
                <a:close/>
              </a:path>
              <a:path w="2901950" h="2070734" extrusionOk="0">
                <a:moveTo>
                  <a:pt x="2901670" y="34074"/>
                </a:moveTo>
                <a:lnTo>
                  <a:pt x="2736202" y="5067"/>
                </a:lnTo>
                <a:lnTo>
                  <a:pt x="2252497" y="0"/>
                </a:lnTo>
                <a:lnTo>
                  <a:pt x="1469618" y="141770"/>
                </a:lnTo>
                <a:lnTo>
                  <a:pt x="417690" y="549059"/>
                </a:lnTo>
                <a:lnTo>
                  <a:pt x="395516" y="548640"/>
                </a:lnTo>
                <a:lnTo>
                  <a:pt x="347891" y="551510"/>
                </a:lnTo>
                <a:lnTo>
                  <a:pt x="300634" y="558076"/>
                </a:lnTo>
                <a:lnTo>
                  <a:pt x="254012" y="568286"/>
                </a:lnTo>
                <a:lnTo>
                  <a:pt x="208330" y="582066"/>
                </a:lnTo>
                <a:lnTo>
                  <a:pt x="163868" y="599363"/>
                </a:lnTo>
                <a:lnTo>
                  <a:pt x="120916" y="620090"/>
                </a:lnTo>
                <a:lnTo>
                  <a:pt x="79768" y="644220"/>
                </a:lnTo>
                <a:lnTo>
                  <a:pt x="45897" y="669874"/>
                </a:lnTo>
                <a:lnTo>
                  <a:pt x="17513" y="701332"/>
                </a:lnTo>
                <a:lnTo>
                  <a:pt x="317" y="737209"/>
                </a:lnTo>
                <a:lnTo>
                  <a:pt x="0" y="776147"/>
                </a:lnTo>
                <a:lnTo>
                  <a:pt x="13347" y="803592"/>
                </a:lnTo>
                <a:lnTo>
                  <a:pt x="35915" y="824547"/>
                </a:lnTo>
                <a:lnTo>
                  <a:pt x="64427" y="838365"/>
                </a:lnTo>
                <a:lnTo>
                  <a:pt x="95580" y="844372"/>
                </a:lnTo>
                <a:lnTo>
                  <a:pt x="126746" y="843254"/>
                </a:lnTo>
                <a:lnTo>
                  <a:pt x="157441" y="837196"/>
                </a:lnTo>
                <a:lnTo>
                  <a:pt x="187642" y="827900"/>
                </a:lnTo>
                <a:lnTo>
                  <a:pt x="217322" y="817016"/>
                </a:lnTo>
                <a:lnTo>
                  <a:pt x="150456" y="871181"/>
                </a:lnTo>
                <a:lnTo>
                  <a:pt x="116789" y="900061"/>
                </a:lnTo>
                <a:lnTo>
                  <a:pt x="88468" y="933653"/>
                </a:lnTo>
                <a:lnTo>
                  <a:pt x="72567" y="974953"/>
                </a:lnTo>
                <a:lnTo>
                  <a:pt x="71894" y="996784"/>
                </a:lnTo>
                <a:lnTo>
                  <a:pt x="77343" y="1017816"/>
                </a:lnTo>
                <a:lnTo>
                  <a:pt x="95427" y="1042314"/>
                </a:lnTo>
                <a:lnTo>
                  <a:pt x="121894" y="1058138"/>
                </a:lnTo>
                <a:lnTo>
                  <a:pt x="153035" y="1065657"/>
                </a:lnTo>
                <a:lnTo>
                  <a:pt x="185140" y="1065237"/>
                </a:lnTo>
                <a:lnTo>
                  <a:pt x="231470" y="1052728"/>
                </a:lnTo>
                <a:lnTo>
                  <a:pt x="274396" y="1030655"/>
                </a:lnTo>
                <a:lnTo>
                  <a:pt x="314604" y="1002423"/>
                </a:lnTo>
                <a:lnTo>
                  <a:pt x="352742" y="971423"/>
                </a:lnTo>
                <a:lnTo>
                  <a:pt x="326301" y="1011936"/>
                </a:lnTo>
                <a:lnTo>
                  <a:pt x="306311" y="1055852"/>
                </a:lnTo>
                <a:lnTo>
                  <a:pt x="299567" y="1100086"/>
                </a:lnTo>
                <a:lnTo>
                  <a:pt x="312864" y="1141514"/>
                </a:lnTo>
                <a:lnTo>
                  <a:pt x="337591" y="1165136"/>
                </a:lnTo>
                <a:lnTo>
                  <a:pt x="370001" y="1177188"/>
                </a:lnTo>
                <a:lnTo>
                  <a:pt x="405599" y="1178204"/>
                </a:lnTo>
                <a:lnTo>
                  <a:pt x="439940" y="1168692"/>
                </a:lnTo>
                <a:lnTo>
                  <a:pt x="495820" y="1126934"/>
                </a:lnTo>
                <a:lnTo>
                  <a:pt x="538175" y="1069784"/>
                </a:lnTo>
                <a:lnTo>
                  <a:pt x="574763" y="1004709"/>
                </a:lnTo>
                <a:lnTo>
                  <a:pt x="603237" y="941400"/>
                </a:lnTo>
                <a:lnTo>
                  <a:pt x="606958" y="948740"/>
                </a:lnTo>
                <a:lnTo>
                  <a:pt x="790016" y="859904"/>
                </a:lnTo>
                <a:lnTo>
                  <a:pt x="1275765" y="660006"/>
                </a:lnTo>
                <a:lnTo>
                  <a:pt x="1969058" y="448970"/>
                </a:lnTo>
                <a:lnTo>
                  <a:pt x="2774772" y="326694"/>
                </a:lnTo>
                <a:lnTo>
                  <a:pt x="2901670" y="34074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grpSp>
        <p:nvGrpSpPr>
          <p:cNvPr id="14" name="Google Shape;1142;p38">
            <a:extLst>
              <a:ext uri="{FF2B5EF4-FFF2-40B4-BE49-F238E27FC236}">
                <a16:creationId xmlns:a16="http://schemas.microsoft.com/office/drawing/2014/main" id="{9520E97A-6372-5234-12DB-AD26945B5FDB}"/>
              </a:ext>
            </a:extLst>
          </p:cNvPr>
          <p:cNvGrpSpPr/>
          <p:nvPr/>
        </p:nvGrpSpPr>
        <p:grpSpPr>
          <a:xfrm>
            <a:off x="4488614" y="2808173"/>
            <a:ext cx="3758061" cy="2673689"/>
            <a:chOff x="6338375" y="4316246"/>
            <a:chExt cx="5637091" cy="4010534"/>
          </a:xfrm>
        </p:grpSpPr>
        <p:sp>
          <p:nvSpPr>
            <p:cNvPr id="15" name="Google Shape;1143;p38">
              <a:extLst>
                <a:ext uri="{FF2B5EF4-FFF2-40B4-BE49-F238E27FC236}">
                  <a16:creationId xmlns:a16="http://schemas.microsoft.com/office/drawing/2014/main" id="{3C4F49E3-C7C6-6B56-3807-2366D0D513F2}"/>
                </a:ext>
              </a:extLst>
            </p:cNvPr>
            <p:cNvSpPr/>
            <p:nvPr/>
          </p:nvSpPr>
          <p:spPr>
            <a:xfrm>
              <a:off x="9134386" y="6147460"/>
              <a:ext cx="2449830" cy="2179320"/>
            </a:xfrm>
            <a:custGeom>
              <a:avLst/>
              <a:gdLst/>
              <a:ahLst/>
              <a:cxnLst/>
              <a:rect l="l" t="t" r="r" b="b"/>
              <a:pathLst>
                <a:path w="2449829" h="2179320" extrusionOk="0">
                  <a:moveTo>
                    <a:pt x="2321547" y="1467713"/>
                  </a:moveTo>
                  <a:lnTo>
                    <a:pt x="2319705" y="1425194"/>
                  </a:lnTo>
                  <a:lnTo>
                    <a:pt x="2312225" y="1384947"/>
                  </a:lnTo>
                  <a:lnTo>
                    <a:pt x="2214334" y="1327619"/>
                  </a:lnTo>
                  <a:lnTo>
                    <a:pt x="2077618" y="1494243"/>
                  </a:lnTo>
                  <a:lnTo>
                    <a:pt x="1956028" y="1717154"/>
                  </a:lnTo>
                  <a:lnTo>
                    <a:pt x="1903501" y="1828711"/>
                  </a:lnTo>
                  <a:lnTo>
                    <a:pt x="1884286" y="1747024"/>
                  </a:lnTo>
                  <a:lnTo>
                    <a:pt x="1821967" y="1556410"/>
                  </a:lnTo>
                  <a:lnTo>
                    <a:pt x="1709597" y="1338567"/>
                  </a:lnTo>
                  <a:lnTo>
                    <a:pt x="1540217" y="1175181"/>
                  </a:lnTo>
                  <a:lnTo>
                    <a:pt x="1277454" y="1111478"/>
                  </a:lnTo>
                  <a:lnTo>
                    <a:pt x="959700" y="1112939"/>
                  </a:lnTo>
                  <a:lnTo>
                    <a:pt x="692010" y="1141628"/>
                  </a:lnTo>
                  <a:lnTo>
                    <a:pt x="579437" y="1159624"/>
                  </a:lnTo>
                  <a:lnTo>
                    <a:pt x="481025" y="1636293"/>
                  </a:lnTo>
                  <a:lnTo>
                    <a:pt x="588759" y="1608912"/>
                  </a:lnTo>
                  <a:lnTo>
                    <a:pt x="841108" y="1556791"/>
                  </a:lnTo>
                  <a:lnTo>
                    <a:pt x="1131760" y="1524889"/>
                  </a:lnTo>
                  <a:lnTo>
                    <a:pt x="1354416" y="1558201"/>
                  </a:lnTo>
                  <a:lnTo>
                    <a:pt x="1387475" y="1578203"/>
                  </a:lnTo>
                  <a:lnTo>
                    <a:pt x="1422196" y="1603870"/>
                  </a:lnTo>
                  <a:lnTo>
                    <a:pt x="1458252" y="1634464"/>
                  </a:lnTo>
                  <a:lnTo>
                    <a:pt x="1495259" y="1669275"/>
                  </a:lnTo>
                  <a:lnTo>
                    <a:pt x="1532877" y="1707616"/>
                  </a:lnTo>
                  <a:lnTo>
                    <a:pt x="1570736" y="1748764"/>
                  </a:lnTo>
                  <a:lnTo>
                    <a:pt x="1608493" y="1792008"/>
                  </a:lnTo>
                  <a:lnTo>
                    <a:pt x="1645780" y="1836635"/>
                  </a:lnTo>
                  <a:lnTo>
                    <a:pt x="1682242" y="1881936"/>
                  </a:lnTo>
                  <a:lnTo>
                    <a:pt x="1717522" y="1927199"/>
                  </a:lnTo>
                  <a:lnTo>
                    <a:pt x="1751266" y="1971725"/>
                  </a:lnTo>
                  <a:lnTo>
                    <a:pt x="1783105" y="2014791"/>
                  </a:lnTo>
                  <a:lnTo>
                    <a:pt x="1812709" y="2055698"/>
                  </a:lnTo>
                  <a:lnTo>
                    <a:pt x="1839683" y="2093734"/>
                  </a:lnTo>
                  <a:lnTo>
                    <a:pt x="1863699" y="2128177"/>
                  </a:lnTo>
                  <a:lnTo>
                    <a:pt x="1884400" y="2158339"/>
                  </a:lnTo>
                  <a:lnTo>
                    <a:pt x="1900682" y="2172398"/>
                  </a:lnTo>
                  <a:lnTo>
                    <a:pt x="1915668" y="2178901"/>
                  </a:lnTo>
                  <a:lnTo>
                    <a:pt x="1931276" y="2178850"/>
                  </a:lnTo>
                  <a:lnTo>
                    <a:pt x="1949450" y="2173300"/>
                  </a:lnTo>
                  <a:lnTo>
                    <a:pt x="1990547" y="2140801"/>
                  </a:lnTo>
                  <a:lnTo>
                    <a:pt x="2030018" y="2092032"/>
                  </a:lnTo>
                  <a:lnTo>
                    <a:pt x="2055571" y="2057044"/>
                  </a:lnTo>
                  <a:lnTo>
                    <a:pt x="2082355" y="2019058"/>
                  </a:lnTo>
                  <a:lnTo>
                    <a:pt x="2109889" y="1978482"/>
                  </a:lnTo>
                  <a:lnTo>
                    <a:pt x="2137689" y="1935683"/>
                  </a:lnTo>
                  <a:lnTo>
                    <a:pt x="2165248" y="1891017"/>
                  </a:lnTo>
                  <a:lnTo>
                    <a:pt x="2192083" y="1844890"/>
                  </a:lnTo>
                  <a:lnTo>
                    <a:pt x="2217686" y="1797646"/>
                  </a:lnTo>
                  <a:lnTo>
                    <a:pt x="2241588" y="1749691"/>
                  </a:lnTo>
                  <a:lnTo>
                    <a:pt x="2263292" y="1701368"/>
                  </a:lnTo>
                  <a:lnTo>
                    <a:pt x="2282304" y="1653082"/>
                  </a:lnTo>
                  <a:lnTo>
                    <a:pt x="2298115" y="1605203"/>
                  </a:lnTo>
                  <a:lnTo>
                    <a:pt x="2310269" y="1558099"/>
                  </a:lnTo>
                  <a:lnTo>
                    <a:pt x="2318232" y="1512138"/>
                  </a:lnTo>
                  <a:lnTo>
                    <a:pt x="2321547" y="1467713"/>
                  </a:lnTo>
                  <a:close/>
                </a:path>
                <a:path w="2449829" h="2179320" extrusionOk="0">
                  <a:moveTo>
                    <a:pt x="2449258" y="720318"/>
                  </a:moveTo>
                  <a:lnTo>
                    <a:pt x="1419987" y="230708"/>
                  </a:lnTo>
                  <a:lnTo>
                    <a:pt x="649897" y="30988"/>
                  </a:lnTo>
                  <a:lnTo>
                    <a:pt x="167170" y="0"/>
                  </a:lnTo>
                  <a:lnTo>
                    <a:pt x="0" y="16598"/>
                  </a:lnTo>
                  <a:lnTo>
                    <a:pt x="104673" y="317868"/>
                  </a:lnTo>
                  <a:lnTo>
                    <a:pt x="899007" y="499833"/>
                  </a:lnTo>
                  <a:lnTo>
                    <a:pt x="1574609" y="761961"/>
                  </a:lnTo>
                  <a:lnTo>
                    <a:pt x="2044077" y="997508"/>
                  </a:lnTo>
                  <a:lnTo>
                    <a:pt x="2219985" y="1099756"/>
                  </a:lnTo>
                  <a:lnTo>
                    <a:pt x="2449258" y="72031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pic>
          <p:nvPicPr>
            <p:cNvPr id="16" name="Google Shape;1144;p38">
              <a:extLst>
                <a:ext uri="{FF2B5EF4-FFF2-40B4-BE49-F238E27FC236}">
                  <a16:creationId xmlns:a16="http://schemas.microsoft.com/office/drawing/2014/main" id="{89F15434-E1E3-8B9A-9E00-58DF8E60B47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8375" y="4579919"/>
              <a:ext cx="4406813" cy="3554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145;p38">
              <a:extLst>
                <a:ext uri="{FF2B5EF4-FFF2-40B4-BE49-F238E27FC236}">
                  <a16:creationId xmlns:a16="http://schemas.microsoft.com/office/drawing/2014/main" id="{64FA1528-86B8-C58E-24D4-CC868B813E24}"/>
                </a:ext>
              </a:extLst>
            </p:cNvPr>
            <p:cNvSpPr/>
            <p:nvPr/>
          </p:nvSpPr>
          <p:spPr>
            <a:xfrm>
              <a:off x="11356976" y="6861282"/>
              <a:ext cx="618490" cy="631825"/>
            </a:xfrm>
            <a:custGeom>
              <a:avLst/>
              <a:gdLst/>
              <a:ahLst/>
              <a:cxnLst/>
              <a:rect l="l" t="t" r="r" b="b"/>
              <a:pathLst>
                <a:path w="618490" h="631825" extrusionOk="0">
                  <a:moveTo>
                    <a:pt x="216635" y="631347"/>
                  </a:moveTo>
                  <a:lnTo>
                    <a:pt x="147541" y="617655"/>
                  </a:lnTo>
                  <a:lnTo>
                    <a:pt x="94938" y="571863"/>
                  </a:lnTo>
                  <a:lnTo>
                    <a:pt x="56968" y="511731"/>
                  </a:lnTo>
                  <a:lnTo>
                    <a:pt x="25330" y="444112"/>
                  </a:lnTo>
                  <a:lnTo>
                    <a:pt x="0" y="373880"/>
                  </a:lnTo>
                  <a:lnTo>
                    <a:pt x="3651" y="351915"/>
                  </a:lnTo>
                  <a:lnTo>
                    <a:pt x="708" y="250776"/>
                  </a:lnTo>
                  <a:lnTo>
                    <a:pt x="4355" y="228815"/>
                  </a:lnTo>
                  <a:lnTo>
                    <a:pt x="26081" y="191323"/>
                  </a:lnTo>
                  <a:lnTo>
                    <a:pt x="44920" y="152301"/>
                  </a:lnTo>
                  <a:lnTo>
                    <a:pt x="60772" y="111977"/>
                  </a:lnTo>
                  <a:lnTo>
                    <a:pt x="73539" y="70579"/>
                  </a:lnTo>
                  <a:lnTo>
                    <a:pt x="78423" y="53125"/>
                  </a:lnTo>
                  <a:lnTo>
                    <a:pt x="84704" y="36129"/>
                  </a:lnTo>
                  <a:lnTo>
                    <a:pt x="115009" y="5805"/>
                  </a:lnTo>
                  <a:lnTo>
                    <a:pt x="190519" y="0"/>
                  </a:lnTo>
                  <a:lnTo>
                    <a:pt x="238153" y="2665"/>
                  </a:lnTo>
                  <a:lnTo>
                    <a:pt x="285431" y="9077"/>
                  </a:lnTo>
                  <a:lnTo>
                    <a:pt x="332072" y="19150"/>
                  </a:lnTo>
                  <a:lnTo>
                    <a:pt x="377794" y="32802"/>
                  </a:lnTo>
                  <a:lnTo>
                    <a:pt x="422316" y="49947"/>
                  </a:lnTo>
                  <a:lnTo>
                    <a:pt x="465356" y="70503"/>
                  </a:lnTo>
                  <a:lnTo>
                    <a:pt x="506633" y="94384"/>
                  </a:lnTo>
                  <a:lnTo>
                    <a:pt x="545866" y="121508"/>
                  </a:lnTo>
                  <a:lnTo>
                    <a:pt x="577742" y="149611"/>
                  </a:lnTo>
                  <a:lnTo>
                    <a:pt x="603691" y="183089"/>
                  </a:lnTo>
                  <a:lnTo>
                    <a:pt x="618148" y="220148"/>
                  </a:lnTo>
                  <a:lnTo>
                    <a:pt x="615552" y="258993"/>
                  </a:lnTo>
                  <a:lnTo>
                    <a:pt x="600203" y="285366"/>
                  </a:lnTo>
                  <a:lnTo>
                    <a:pt x="576133" y="304588"/>
                  </a:lnTo>
                  <a:lnTo>
                    <a:pt x="546675" y="316245"/>
                  </a:lnTo>
                  <a:lnTo>
                    <a:pt x="515160" y="319920"/>
                  </a:lnTo>
                  <a:lnTo>
                    <a:pt x="484171" y="316470"/>
                  </a:lnTo>
                  <a:lnTo>
                    <a:pt x="454014" y="308149"/>
                  </a:lnTo>
                  <a:lnTo>
                    <a:pt x="424590" y="296627"/>
                  </a:lnTo>
                  <a:lnTo>
                    <a:pt x="395800" y="283571"/>
                  </a:lnTo>
                  <a:lnTo>
                    <a:pt x="458463" y="342581"/>
                  </a:lnTo>
                  <a:lnTo>
                    <a:pt x="489855" y="373867"/>
                  </a:lnTo>
                  <a:lnTo>
                    <a:pt x="515566" y="409490"/>
                  </a:lnTo>
                  <a:lnTo>
                    <a:pt x="528341" y="451847"/>
                  </a:lnTo>
                  <a:lnTo>
                    <a:pt x="527396" y="473665"/>
                  </a:lnTo>
                  <a:lnTo>
                    <a:pt x="520392" y="494240"/>
                  </a:lnTo>
                  <a:lnTo>
                    <a:pt x="500536" y="517319"/>
                  </a:lnTo>
                  <a:lnTo>
                    <a:pt x="472959" y="531123"/>
                  </a:lnTo>
                  <a:lnTo>
                    <a:pt x="441336" y="536295"/>
                  </a:lnTo>
                  <a:lnTo>
                    <a:pt x="409346" y="533477"/>
                  </a:lnTo>
                  <a:lnTo>
                    <a:pt x="364087" y="517555"/>
                  </a:lnTo>
                  <a:lnTo>
                    <a:pt x="322930" y="492355"/>
                  </a:lnTo>
                  <a:lnTo>
                    <a:pt x="284950" y="461213"/>
                  </a:lnTo>
                  <a:lnTo>
                    <a:pt x="249223" y="427466"/>
                  </a:lnTo>
                  <a:lnTo>
                    <a:pt x="272567" y="469817"/>
                  </a:lnTo>
                  <a:lnTo>
                    <a:pt x="289216" y="515106"/>
                  </a:lnTo>
                  <a:lnTo>
                    <a:pt x="292627" y="559717"/>
                  </a:lnTo>
                  <a:lnTo>
                    <a:pt x="276258" y="600036"/>
                  </a:lnTo>
                  <a:lnTo>
                    <a:pt x="249841" y="621742"/>
                  </a:lnTo>
                  <a:lnTo>
                    <a:pt x="216635" y="631347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  <p:sp>
          <p:nvSpPr>
            <p:cNvPr id="18" name="Google Shape;1146;p38">
              <a:extLst>
                <a:ext uri="{FF2B5EF4-FFF2-40B4-BE49-F238E27FC236}">
                  <a16:creationId xmlns:a16="http://schemas.microsoft.com/office/drawing/2014/main" id="{4405A7FD-FF86-F84D-D116-2FF99526D153}"/>
                </a:ext>
              </a:extLst>
            </p:cNvPr>
            <p:cNvSpPr/>
            <p:nvPr/>
          </p:nvSpPr>
          <p:spPr>
            <a:xfrm>
              <a:off x="6811416" y="4316246"/>
              <a:ext cx="4076065" cy="1073785"/>
            </a:xfrm>
            <a:custGeom>
              <a:avLst/>
              <a:gdLst/>
              <a:ahLst/>
              <a:cxnLst/>
              <a:rect l="l" t="t" r="r" b="b"/>
              <a:pathLst>
                <a:path w="4076065" h="1073785" extrusionOk="0">
                  <a:moveTo>
                    <a:pt x="2219236" y="53098"/>
                  </a:moveTo>
                  <a:lnTo>
                    <a:pt x="1951228" y="26060"/>
                  </a:lnTo>
                  <a:lnTo>
                    <a:pt x="1319618" y="0"/>
                  </a:lnTo>
                  <a:lnTo>
                    <a:pt x="583006" y="57454"/>
                  </a:lnTo>
                  <a:lnTo>
                    <a:pt x="0" y="280962"/>
                  </a:lnTo>
                  <a:lnTo>
                    <a:pt x="146964" y="235153"/>
                  </a:lnTo>
                  <a:lnTo>
                    <a:pt x="576846" y="139827"/>
                  </a:lnTo>
                  <a:lnTo>
                    <a:pt x="1273111" y="58102"/>
                  </a:lnTo>
                  <a:lnTo>
                    <a:pt x="2219236" y="53098"/>
                  </a:lnTo>
                  <a:close/>
                </a:path>
                <a:path w="4076065" h="1073785" extrusionOk="0">
                  <a:moveTo>
                    <a:pt x="4075493" y="871385"/>
                  </a:moveTo>
                  <a:lnTo>
                    <a:pt x="4033380" y="687844"/>
                  </a:lnTo>
                  <a:lnTo>
                    <a:pt x="3839591" y="607250"/>
                  </a:lnTo>
                  <a:lnTo>
                    <a:pt x="3626358" y="588810"/>
                  </a:lnTo>
                  <a:lnTo>
                    <a:pt x="3525901" y="591731"/>
                  </a:lnTo>
                  <a:lnTo>
                    <a:pt x="3593147" y="592861"/>
                  </a:lnTo>
                  <a:lnTo>
                    <a:pt x="3744963" y="616331"/>
                  </a:lnTo>
                  <a:lnTo>
                    <a:pt x="3906520" y="692238"/>
                  </a:lnTo>
                  <a:lnTo>
                    <a:pt x="4002938" y="850684"/>
                  </a:lnTo>
                  <a:lnTo>
                    <a:pt x="3658603" y="996175"/>
                  </a:lnTo>
                  <a:lnTo>
                    <a:pt x="2850515" y="1043597"/>
                  </a:lnTo>
                  <a:lnTo>
                    <a:pt x="2032723" y="1038580"/>
                  </a:lnTo>
                  <a:lnTo>
                    <a:pt x="1659229" y="1026769"/>
                  </a:lnTo>
                  <a:lnTo>
                    <a:pt x="2022195" y="1049108"/>
                  </a:lnTo>
                  <a:lnTo>
                    <a:pt x="2828467" y="1073378"/>
                  </a:lnTo>
                  <a:lnTo>
                    <a:pt x="3654196" y="1035507"/>
                  </a:lnTo>
                  <a:lnTo>
                    <a:pt x="4075493" y="87138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200"/>
            </a:p>
          </p:txBody>
        </p:sp>
      </p:grpSp>
      <p:sp>
        <p:nvSpPr>
          <p:cNvPr id="19" name="Google Shape;1127;p38">
            <a:extLst>
              <a:ext uri="{FF2B5EF4-FFF2-40B4-BE49-F238E27FC236}">
                <a16:creationId xmlns:a16="http://schemas.microsoft.com/office/drawing/2014/main" id="{B7856701-D35C-C853-5D30-5785CE9D78F3}"/>
              </a:ext>
            </a:extLst>
          </p:cNvPr>
          <p:cNvSpPr/>
          <p:nvPr/>
        </p:nvSpPr>
        <p:spPr>
          <a:xfrm>
            <a:off x="629317" y="5785843"/>
            <a:ext cx="81703" cy="317077"/>
          </a:xfrm>
          <a:custGeom>
            <a:avLst/>
            <a:gdLst/>
            <a:ahLst/>
            <a:cxnLst/>
            <a:rect l="l" t="t" r="r" b="b"/>
            <a:pathLst>
              <a:path w="122555" h="475615" extrusionOk="0">
                <a:moveTo>
                  <a:pt x="41741" y="475276"/>
                </a:moveTo>
                <a:lnTo>
                  <a:pt x="25262" y="471623"/>
                </a:lnTo>
                <a:lnTo>
                  <a:pt x="11710" y="462411"/>
                </a:lnTo>
                <a:lnTo>
                  <a:pt x="2739" y="448187"/>
                </a:lnTo>
                <a:lnTo>
                  <a:pt x="0" y="429500"/>
                </a:lnTo>
                <a:lnTo>
                  <a:pt x="3043" y="374252"/>
                </a:lnTo>
                <a:lnTo>
                  <a:pt x="6956" y="319091"/>
                </a:lnTo>
                <a:lnTo>
                  <a:pt x="11565" y="263987"/>
                </a:lnTo>
                <a:lnTo>
                  <a:pt x="16696" y="208912"/>
                </a:lnTo>
                <a:lnTo>
                  <a:pt x="21479" y="167951"/>
                </a:lnTo>
                <a:lnTo>
                  <a:pt x="27131" y="127075"/>
                </a:lnTo>
                <a:lnTo>
                  <a:pt x="33132" y="86258"/>
                </a:lnTo>
                <a:lnTo>
                  <a:pt x="38958" y="45469"/>
                </a:lnTo>
                <a:lnTo>
                  <a:pt x="43925" y="26526"/>
                </a:lnTo>
                <a:lnTo>
                  <a:pt x="52949" y="12135"/>
                </a:lnTo>
                <a:lnTo>
                  <a:pt x="65568" y="3043"/>
                </a:lnTo>
                <a:lnTo>
                  <a:pt x="81318" y="0"/>
                </a:lnTo>
                <a:lnTo>
                  <a:pt x="97478" y="3614"/>
                </a:lnTo>
                <a:lnTo>
                  <a:pt x="110189" y="13479"/>
                </a:lnTo>
                <a:lnTo>
                  <a:pt x="118668" y="28816"/>
                </a:lnTo>
                <a:lnTo>
                  <a:pt x="122132" y="48848"/>
                </a:lnTo>
                <a:lnTo>
                  <a:pt x="122393" y="61800"/>
                </a:lnTo>
                <a:lnTo>
                  <a:pt x="122364" y="74809"/>
                </a:lnTo>
                <a:lnTo>
                  <a:pt x="119847" y="123225"/>
                </a:lnTo>
                <a:lnTo>
                  <a:pt x="113590" y="177422"/>
                </a:lnTo>
                <a:lnTo>
                  <a:pt x="105653" y="244291"/>
                </a:lnTo>
                <a:lnTo>
                  <a:pt x="98324" y="304766"/>
                </a:lnTo>
                <a:lnTo>
                  <a:pt x="96130" y="325830"/>
                </a:lnTo>
                <a:lnTo>
                  <a:pt x="94459" y="347010"/>
                </a:lnTo>
                <a:lnTo>
                  <a:pt x="93019" y="368189"/>
                </a:lnTo>
                <a:lnTo>
                  <a:pt x="91521" y="389253"/>
                </a:lnTo>
                <a:lnTo>
                  <a:pt x="90816" y="400404"/>
                </a:lnTo>
                <a:lnTo>
                  <a:pt x="90285" y="411642"/>
                </a:lnTo>
                <a:lnTo>
                  <a:pt x="89521" y="422822"/>
                </a:lnTo>
                <a:lnTo>
                  <a:pt x="88120" y="433801"/>
                </a:lnTo>
                <a:lnTo>
                  <a:pt x="82091" y="451989"/>
                </a:lnTo>
                <a:lnTo>
                  <a:pt x="71887" y="465253"/>
                </a:lnTo>
                <a:lnTo>
                  <a:pt x="58206" y="473159"/>
                </a:lnTo>
                <a:lnTo>
                  <a:pt x="41741" y="475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0" name="Google Shape;1128;p38">
            <a:extLst>
              <a:ext uri="{FF2B5EF4-FFF2-40B4-BE49-F238E27FC236}">
                <a16:creationId xmlns:a16="http://schemas.microsoft.com/office/drawing/2014/main" id="{B3E6AB59-C72A-F444-7505-18624C5F81FB}"/>
              </a:ext>
            </a:extLst>
          </p:cNvPr>
          <p:cNvSpPr/>
          <p:nvPr/>
        </p:nvSpPr>
        <p:spPr>
          <a:xfrm>
            <a:off x="831531" y="6217186"/>
            <a:ext cx="297180" cy="65193"/>
          </a:xfrm>
          <a:custGeom>
            <a:avLst/>
            <a:gdLst/>
            <a:ahLst/>
            <a:cxnLst/>
            <a:rect l="l" t="t" r="r" b="b"/>
            <a:pathLst>
              <a:path w="445769" h="97790" extrusionOk="0">
                <a:moveTo>
                  <a:pt x="135099" y="97553"/>
                </a:moveTo>
                <a:lnTo>
                  <a:pt x="92140" y="97390"/>
                </a:lnTo>
                <a:lnTo>
                  <a:pt x="42978" y="91552"/>
                </a:lnTo>
                <a:lnTo>
                  <a:pt x="8734" y="72159"/>
                </a:lnTo>
                <a:lnTo>
                  <a:pt x="0" y="38710"/>
                </a:lnTo>
                <a:lnTo>
                  <a:pt x="5541" y="22465"/>
                </a:lnTo>
                <a:lnTo>
                  <a:pt x="16735" y="10138"/>
                </a:lnTo>
                <a:lnTo>
                  <a:pt x="33088" y="2419"/>
                </a:lnTo>
                <a:lnTo>
                  <a:pt x="54109" y="0"/>
                </a:lnTo>
                <a:lnTo>
                  <a:pt x="150251" y="1918"/>
                </a:lnTo>
                <a:lnTo>
                  <a:pt x="246329" y="3987"/>
                </a:lnTo>
                <a:lnTo>
                  <a:pt x="342429" y="6207"/>
                </a:lnTo>
                <a:lnTo>
                  <a:pt x="390513" y="7373"/>
                </a:lnTo>
                <a:lnTo>
                  <a:pt x="396079" y="7373"/>
                </a:lnTo>
                <a:lnTo>
                  <a:pt x="434342" y="23656"/>
                </a:lnTo>
                <a:lnTo>
                  <a:pt x="445550" y="50384"/>
                </a:lnTo>
                <a:lnTo>
                  <a:pt x="443168" y="65678"/>
                </a:lnTo>
                <a:lnTo>
                  <a:pt x="407210" y="94625"/>
                </a:lnTo>
                <a:lnTo>
                  <a:pt x="347023" y="96905"/>
                </a:lnTo>
                <a:lnTo>
                  <a:pt x="236843" y="96775"/>
                </a:lnTo>
                <a:lnTo>
                  <a:pt x="182579" y="97313"/>
                </a:lnTo>
                <a:lnTo>
                  <a:pt x="135099" y="975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1" name="Google Shape;1129;p38">
            <a:extLst>
              <a:ext uri="{FF2B5EF4-FFF2-40B4-BE49-F238E27FC236}">
                <a16:creationId xmlns:a16="http://schemas.microsoft.com/office/drawing/2014/main" id="{30755A9D-96E5-7403-5B48-40C519DE8B30}"/>
              </a:ext>
            </a:extLst>
          </p:cNvPr>
          <p:cNvSpPr/>
          <p:nvPr/>
        </p:nvSpPr>
        <p:spPr>
          <a:xfrm>
            <a:off x="246121" y="6218620"/>
            <a:ext cx="285750" cy="71967"/>
          </a:xfrm>
          <a:custGeom>
            <a:avLst/>
            <a:gdLst/>
            <a:ahLst/>
            <a:cxnLst/>
            <a:rect l="l" t="t" r="r" b="b"/>
            <a:pathLst>
              <a:path w="428625" h="107950" extrusionOk="0">
                <a:moveTo>
                  <a:pt x="78806" y="107528"/>
                </a:moveTo>
                <a:lnTo>
                  <a:pt x="40195" y="104763"/>
                </a:lnTo>
                <a:lnTo>
                  <a:pt x="1975" y="73095"/>
                </a:lnTo>
                <a:lnTo>
                  <a:pt x="0" y="56836"/>
                </a:lnTo>
                <a:lnTo>
                  <a:pt x="3918" y="41643"/>
                </a:lnTo>
                <a:lnTo>
                  <a:pt x="44833" y="16282"/>
                </a:lnTo>
                <a:lnTo>
                  <a:pt x="97836" y="11495"/>
                </a:lnTo>
                <a:lnTo>
                  <a:pt x="158231" y="6810"/>
                </a:lnTo>
                <a:lnTo>
                  <a:pt x="215004" y="2922"/>
                </a:lnTo>
                <a:lnTo>
                  <a:pt x="257144" y="523"/>
                </a:lnTo>
                <a:lnTo>
                  <a:pt x="326974" y="0"/>
                </a:lnTo>
                <a:lnTo>
                  <a:pt x="353642" y="48"/>
                </a:lnTo>
                <a:lnTo>
                  <a:pt x="398494" y="3883"/>
                </a:lnTo>
                <a:lnTo>
                  <a:pt x="428235" y="38403"/>
                </a:lnTo>
                <a:lnTo>
                  <a:pt x="428221" y="55410"/>
                </a:lnTo>
                <a:lnTo>
                  <a:pt x="393915" y="90016"/>
                </a:lnTo>
                <a:lnTo>
                  <a:pt x="349390" y="94932"/>
                </a:lnTo>
                <a:lnTo>
                  <a:pt x="246263" y="100054"/>
                </a:lnTo>
                <a:lnTo>
                  <a:pt x="194736" y="102541"/>
                </a:lnTo>
                <a:lnTo>
                  <a:pt x="143253" y="104940"/>
                </a:lnTo>
                <a:lnTo>
                  <a:pt x="91831" y="107221"/>
                </a:lnTo>
                <a:lnTo>
                  <a:pt x="78806" y="1075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22" name="Google Shape;1130;p38">
            <a:extLst>
              <a:ext uri="{FF2B5EF4-FFF2-40B4-BE49-F238E27FC236}">
                <a16:creationId xmlns:a16="http://schemas.microsoft.com/office/drawing/2014/main" id="{0CCCD985-F127-C06E-B932-85002DFE05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930" y="6371157"/>
            <a:ext cx="136342" cy="1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31;p38">
            <a:extLst>
              <a:ext uri="{FF2B5EF4-FFF2-40B4-BE49-F238E27FC236}">
                <a16:creationId xmlns:a16="http://schemas.microsoft.com/office/drawing/2014/main" id="{99A13943-9BD3-FC96-677F-F36816322A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669" y="6049365"/>
            <a:ext cx="136870" cy="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15;p38">
            <a:extLst>
              <a:ext uri="{FF2B5EF4-FFF2-40B4-BE49-F238E27FC236}">
                <a16:creationId xmlns:a16="http://schemas.microsoft.com/office/drawing/2014/main" id="{090F427D-43AF-65FC-C1FC-67821D36DC8D}"/>
              </a:ext>
            </a:extLst>
          </p:cNvPr>
          <p:cNvSpPr/>
          <p:nvPr/>
        </p:nvSpPr>
        <p:spPr>
          <a:xfrm>
            <a:off x="663647" y="736600"/>
            <a:ext cx="551603" cy="336127"/>
          </a:xfrm>
          <a:custGeom>
            <a:avLst/>
            <a:gdLst/>
            <a:ahLst/>
            <a:cxnLst/>
            <a:rect l="l" t="t" r="r" b="b"/>
            <a:pathLst>
              <a:path w="827405" h="504190" extrusionOk="0">
                <a:moveTo>
                  <a:pt x="696650" y="109010"/>
                </a:moveTo>
                <a:lnTo>
                  <a:pt x="540322" y="22433"/>
                </a:lnTo>
                <a:lnTo>
                  <a:pt x="549874" y="24819"/>
                </a:lnTo>
                <a:lnTo>
                  <a:pt x="649082" y="27499"/>
                </a:lnTo>
                <a:lnTo>
                  <a:pt x="652976" y="26753"/>
                </a:lnTo>
                <a:lnTo>
                  <a:pt x="656359" y="25723"/>
                </a:lnTo>
                <a:lnTo>
                  <a:pt x="659741" y="26144"/>
                </a:lnTo>
                <a:lnTo>
                  <a:pt x="688735" y="33491"/>
                </a:lnTo>
                <a:lnTo>
                  <a:pt x="747877" y="43016"/>
                </a:lnTo>
                <a:lnTo>
                  <a:pt x="776159" y="52873"/>
                </a:lnTo>
                <a:lnTo>
                  <a:pt x="814483" y="74097"/>
                </a:lnTo>
                <a:lnTo>
                  <a:pt x="822562" y="84378"/>
                </a:lnTo>
                <a:lnTo>
                  <a:pt x="826710" y="99741"/>
                </a:lnTo>
                <a:lnTo>
                  <a:pt x="827225" y="115996"/>
                </a:lnTo>
                <a:lnTo>
                  <a:pt x="823176" y="131175"/>
                </a:lnTo>
                <a:lnTo>
                  <a:pt x="797259" y="157470"/>
                </a:lnTo>
                <a:lnTo>
                  <a:pt x="716082" y="112513"/>
                </a:lnTo>
                <a:lnTo>
                  <a:pt x="713724" y="112659"/>
                </a:lnTo>
                <a:lnTo>
                  <a:pt x="696650" y="109010"/>
                </a:lnTo>
                <a:close/>
              </a:path>
              <a:path w="827405" h="504190" extrusionOk="0">
                <a:moveTo>
                  <a:pt x="48902" y="175642"/>
                </a:moveTo>
                <a:lnTo>
                  <a:pt x="35131" y="163660"/>
                </a:lnTo>
                <a:lnTo>
                  <a:pt x="25281" y="148042"/>
                </a:lnTo>
                <a:lnTo>
                  <a:pt x="18641" y="129848"/>
                </a:lnTo>
                <a:lnTo>
                  <a:pt x="17496" y="117599"/>
                </a:lnTo>
                <a:lnTo>
                  <a:pt x="20827" y="106378"/>
                </a:lnTo>
                <a:lnTo>
                  <a:pt x="53018" y="76298"/>
                </a:lnTo>
                <a:lnTo>
                  <a:pt x="105889" y="62026"/>
                </a:lnTo>
                <a:lnTo>
                  <a:pt x="139256" y="55825"/>
                </a:lnTo>
                <a:lnTo>
                  <a:pt x="173104" y="48439"/>
                </a:lnTo>
                <a:lnTo>
                  <a:pt x="226762" y="36055"/>
                </a:lnTo>
                <a:lnTo>
                  <a:pt x="266978" y="30744"/>
                </a:lnTo>
                <a:lnTo>
                  <a:pt x="287297" y="26028"/>
                </a:lnTo>
                <a:lnTo>
                  <a:pt x="298258" y="23388"/>
                </a:lnTo>
                <a:lnTo>
                  <a:pt x="308412" y="18849"/>
                </a:lnTo>
                <a:lnTo>
                  <a:pt x="317722" y="10939"/>
                </a:lnTo>
                <a:lnTo>
                  <a:pt x="324919" y="407"/>
                </a:lnTo>
                <a:lnTo>
                  <a:pt x="528650" y="0"/>
                </a:lnTo>
                <a:lnTo>
                  <a:pt x="529254" y="9045"/>
                </a:lnTo>
                <a:lnTo>
                  <a:pt x="533260" y="17070"/>
                </a:lnTo>
                <a:lnTo>
                  <a:pt x="540322" y="22433"/>
                </a:lnTo>
                <a:lnTo>
                  <a:pt x="696650" y="109010"/>
                </a:lnTo>
                <a:lnTo>
                  <a:pt x="688112" y="107185"/>
                </a:lnTo>
                <a:lnTo>
                  <a:pt x="635926" y="98608"/>
                </a:lnTo>
                <a:lnTo>
                  <a:pt x="608678" y="99487"/>
                </a:lnTo>
                <a:lnTo>
                  <a:pt x="598415" y="99610"/>
                </a:lnTo>
                <a:lnTo>
                  <a:pt x="587219" y="100669"/>
                </a:lnTo>
                <a:lnTo>
                  <a:pt x="576582" y="99133"/>
                </a:lnTo>
                <a:lnTo>
                  <a:pt x="565531" y="95917"/>
                </a:lnTo>
                <a:lnTo>
                  <a:pt x="555890" y="94932"/>
                </a:lnTo>
                <a:lnTo>
                  <a:pt x="545969" y="95245"/>
                </a:lnTo>
                <a:lnTo>
                  <a:pt x="535068" y="97918"/>
                </a:lnTo>
                <a:lnTo>
                  <a:pt x="524945" y="99571"/>
                </a:lnTo>
                <a:lnTo>
                  <a:pt x="508727" y="144304"/>
                </a:lnTo>
                <a:lnTo>
                  <a:pt x="416309" y="93121"/>
                </a:lnTo>
                <a:lnTo>
                  <a:pt x="373518" y="98458"/>
                </a:lnTo>
                <a:lnTo>
                  <a:pt x="343224" y="125234"/>
                </a:lnTo>
                <a:lnTo>
                  <a:pt x="332008" y="145154"/>
                </a:lnTo>
                <a:lnTo>
                  <a:pt x="318333" y="163712"/>
                </a:lnTo>
                <a:lnTo>
                  <a:pt x="303711" y="180294"/>
                </a:lnTo>
                <a:lnTo>
                  <a:pt x="195950" y="120614"/>
                </a:lnTo>
                <a:lnTo>
                  <a:pt x="193490" y="120703"/>
                </a:lnTo>
                <a:lnTo>
                  <a:pt x="181709" y="122890"/>
                </a:lnTo>
                <a:lnTo>
                  <a:pt x="170044" y="125140"/>
                </a:lnTo>
                <a:lnTo>
                  <a:pt x="158494" y="127454"/>
                </a:lnTo>
                <a:lnTo>
                  <a:pt x="147060" y="129832"/>
                </a:lnTo>
                <a:lnTo>
                  <a:pt x="141115" y="130895"/>
                </a:lnTo>
                <a:lnTo>
                  <a:pt x="140498" y="137812"/>
                </a:lnTo>
                <a:lnTo>
                  <a:pt x="146133" y="142384"/>
                </a:lnTo>
                <a:lnTo>
                  <a:pt x="156584" y="151076"/>
                </a:lnTo>
                <a:lnTo>
                  <a:pt x="164679" y="157010"/>
                </a:lnTo>
                <a:lnTo>
                  <a:pt x="171646" y="162321"/>
                </a:lnTo>
                <a:lnTo>
                  <a:pt x="271333" y="217529"/>
                </a:lnTo>
                <a:lnTo>
                  <a:pt x="269573" y="220910"/>
                </a:lnTo>
                <a:lnTo>
                  <a:pt x="267926" y="228708"/>
                </a:lnTo>
                <a:lnTo>
                  <a:pt x="269604" y="235444"/>
                </a:lnTo>
                <a:lnTo>
                  <a:pt x="274212" y="242351"/>
                </a:lnTo>
                <a:lnTo>
                  <a:pt x="278105" y="245959"/>
                </a:lnTo>
                <a:lnTo>
                  <a:pt x="282408" y="249794"/>
                </a:lnTo>
                <a:lnTo>
                  <a:pt x="288761" y="256216"/>
                </a:lnTo>
                <a:lnTo>
                  <a:pt x="487393" y="366222"/>
                </a:lnTo>
                <a:lnTo>
                  <a:pt x="487270" y="367605"/>
                </a:lnTo>
                <a:lnTo>
                  <a:pt x="388156" y="312714"/>
                </a:lnTo>
                <a:lnTo>
                  <a:pt x="374116" y="310746"/>
                </a:lnTo>
                <a:lnTo>
                  <a:pt x="365814" y="311955"/>
                </a:lnTo>
                <a:lnTo>
                  <a:pt x="353205" y="320941"/>
                </a:lnTo>
                <a:lnTo>
                  <a:pt x="358225" y="328077"/>
                </a:lnTo>
                <a:lnTo>
                  <a:pt x="362425" y="333306"/>
                </a:lnTo>
                <a:lnTo>
                  <a:pt x="365703" y="338025"/>
                </a:lnTo>
                <a:lnTo>
                  <a:pt x="368879" y="342687"/>
                </a:lnTo>
                <a:lnTo>
                  <a:pt x="372977" y="346409"/>
                </a:lnTo>
                <a:lnTo>
                  <a:pt x="481494" y="406507"/>
                </a:lnTo>
                <a:lnTo>
                  <a:pt x="481270" y="407835"/>
                </a:lnTo>
                <a:lnTo>
                  <a:pt x="101840" y="197701"/>
                </a:lnTo>
                <a:lnTo>
                  <a:pt x="66691" y="184042"/>
                </a:lnTo>
                <a:lnTo>
                  <a:pt x="48902" y="175642"/>
                </a:lnTo>
                <a:close/>
              </a:path>
              <a:path w="827405" h="504190" extrusionOk="0">
                <a:moveTo>
                  <a:pt x="589151" y="238204"/>
                </a:moveTo>
                <a:lnTo>
                  <a:pt x="510668" y="194739"/>
                </a:lnTo>
                <a:lnTo>
                  <a:pt x="515587" y="196011"/>
                </a:lnTo>
                <a:lnTo>
                  <a:pt x="528091" y="195677"/>
                </a:lnTo>
                <a:lnTo>
                  <a:pt x="535471" y="193957"/>
                </a:lnTo>
                <a:lnTo>
                  <a:pt x="542031" y="191783"/>
                </a:lnTo>
                <a:lnTo>
                  <a:pt x="637523" y="161918"/>
                </a:lnTo>
                <a:lnTo>
                  <a:pt x="681946" y="145871"/>
                </a:lnTo>
                <a:lnTo>
                  <a:pt x="718127" y="126711"/>
                </a:lnTo>
                <a:lnTo>
                  <a:pt x="721101" y="119648"/>
                </a:lnTo>
                <a:lnTo>
                  <a:pt x="721922" y="117199"/>
                </a:lnTo>
                <a:lnTo>
                  <a:pt x="717721" y="114872"/>
                </a:lnTo>
                <a:lnTo>
                  <a:pt x="716082" y="112513"/>
                </a:lnTo>
                <a:lnTo>
                  <a:pt x="797259" y="157470"/>
                </a:lnTo>
                <a:lnTo>
                  <a:pt x="769785" y="171290"/>
                </a:lnTo>
                <a:lnTo>
                  <a:pt x="739899" y="186677"/>
                </a:lnTo>
                <a:lnTo>
                  <a:pt x="709650" y="200411"/>
                </a:lnTo>
                <a:lnTo>
                  <a:pt x="677719" y="211763"/>
                </a:lnTo>
                <a:lnTo>
                  <a:pt x="648337" y="220171"/>
                </a:lnTo>
                <a:lnTo>
                  <a:pt x="618629" y="229849"/>
                </a:lnTo>
                <a:lnTo>
                  <a:pt x="589151" y="238204"/>
                </a:lnTo>
                <a:close/>
              </a:path>
              <a:path w="827405" h="504190" extrusionOk="0">
                <a:moveTo>
                  <a:pt x="487393" y="366222"/>
                </a:moveTo>
                <a:lnTo>
                  <a:pt x="288761" y="256216"/>
                </a:lnTo>
                <a:lnTo>
                  <a:pt x="295935" y="255834"/>
                </a:lnTo>
                <a:lnTo>
                  <a:pt x="304646" y="257754"/>
                </a:lnTo>
                <a:lnTo>
                  <a:pt x="313461" y="255377"/>
                </a:lnTo>
                <a:lnTo>
                  <a:pt x="353141" y="246866"/>
                </a:lnTo>
                <a:lnTo>
                  <a:pt x="396075" y="229994"/>
                </a:lnTo>
                <a:lnTo>
                  <a:pt x="411329" y="177469"/>
                </a:lnTo>
                <a:lnTo>
                  <a:pt x="414970" y="153354"/>
                </a:lnTo>
                <a:lnTo>
                  <a:pt x="421532" y="106176"/>
                </a:lnTo>
                <a:lnTo>
                  <a:pt x="421840" y="104895"/>
                </a:lnTo>
                <a:lnTo>
                  <a:pt x="422250" y="103670"/>
                </a:lnTo>
                <a:lnTo>
                  <a:pt x="422148" y="102162"/>
                </a:lnTo>
                <a:lnTo>
                  <a:pt x="419279" y="99122"/>
                </a:lnTo>
                <a:lnTo>
                  <a:pt x="416309" y="93121"/>
                </a:lnTo>
                <a:lnTo>
                  <a:pt x="508727" y="144304"/>
                </a:lnTo>
                <a:lnTo>
                  <a:pt x="508006" y="148260"/>
                </a:lnTo>
                <a:lnTo>
                  <a:pt x="507607" y="166912"/>
                </a:lnTo>
                <a:lnTo>
                  <a:pt x="509543" y="186857"/>
                </a:lnTo>
                <a:lnTo>
                  <a:pt x="510668" y="194739"/>
                </a:lnTo>
                <a:lnTo>
                  <a:pt x="589151" y="238204"/>
                </a:lnTo>
                <a:lnTo>
                  <a:pt x="559232" y="244862"/>
                </a:lnTo>
                <a:lnTo>
                  <a:pt x="545484" y="248863"/>
                </a:lnTo>
                <a:lnTo>
                  <a:pt x="532120" y="254527"/>
                </a:lnTo>
                <a:lnTo>
                  <a:pt x="518756" y="261643"/>
                </a:lnTo>
                <a:lnTo>
                  <a:pt x="500907" y="270631"/>
                </a:lnTo>
                <a:lnTo>
                  <a:pt x="488933" y="309004"/>
                </a:lnTo>
                <a:lnTo>
                  <a:pt x="488799" y="317640"/>
                </a:lnTo>
                <a:lnTo>
                  <a:pt x="488992" y="348234"/>
                </a:lnTo>
                <a:lnTo>
                  <a:pt x="487393" y="366222"/>
                </a:lnTo>
                <a:close/>
              </a:path>
              <a:path w="827405" h="504190" extrusionOk="0">
                <a:moveTo>
                  <a:pt x="271333" y="217529"/>
                </a:moveTo>
                <a:lnTo>
                  <a:pt x="171646" y="162321"/>
                </a:lnTo>
                <a:lnTo>
                  <a:pt x="175644" y="161631"/>
                </a:lnTo>
                <a:lnTo>
                  <a:pt x="184973" y="152280"/>
                </a:lnTo>
                <a:lnTo>
                  <a:pt x="190509" y="146636"/>
                </a:lnTo>
                <a:lnTo>
                  <a:pt x="195738" y="140821"/>
                </a:lnTo>
                <a:lnTo>
                  <a:pt x="201788" y="132557"/>
                </a:lnTo>
                <a:lnTo>
                  <a:pt x="202917" y="127376"/>
                </a:lnTo>
                <a:lnTo>
                  <a:pt x="201585" y="125186"/>
                </a:lnTo>
                <a:lnTo>
                  <a:pt x="200356" y="123054"/>
                </a:lnTo>
                <a:lnTo>
                  <a:pt x="303711" y="180294"/>
                </a:lnTo>
                <a:lnTo>
                  <a:pt x="302851" y="181269"/>
                </a:lnTo>
                <a:lnTo>
                  <a:pt x="286217" y="198189"/>
                </a:lnTo>
                <a:lnTo>
                  <a:pt x="281399" y="202779"/>
                </a:lnTo>
                <a:lnTo>
                  <a:pt x="277298" y="207766"/>
                </a:lnTo>
                <a:lnTo>
                  <a:pt x="273794" y="213085"/>
                </a:lnTo>
                <a:lnTo>
                  <a:pt x="271333" y="217529"/>
                </a:lnTo>
                <a:close/>
              </a:path>
              <a:path w="827405" h="504190" extrusionOk="0">
                <a:moveTo>
                  <a:pt x="481494" y="406507"/>
                </a:moveTo>
                <a:lnTo>
                  <a:pt x="375641" y="347884"/>
                </a:lnTo>
                <a:lnTo>
                  <a:pt x="380664" y="346311"/>
                </a:lnTo>
                <a:lnTo>
                  <a:pt x="384456" y="346959"/>
                </a:lnTo>
                <a:lnTo>
                  <a:pt x="386508" y="339385"/>
                </a:lnTo>
                <a:lnTo>
                  <a:pt x="389277" y="333660"/>
                </a:lnTo>
                <a:lnTo>
                  <a:pt x="389998" y="320993"/>
                </a:lnTo>
                <a:lnTo>
                  <a:pt x="388156" y="312714"/>
                </a:lnTo>
                <a:lnTo>
                  <a:pt x="487270" y="367605"/>
                </a:lnTo>
                <a:lnTo>
                  <a:pt x="486409" y="377291"/>
                </a:lnTo>
                <a:lnTo>
                  <a:pt x="481494" y="406507"/>
                </a:lnTo>
                <a:close/>
              </a:path>
              <a:path w="827405" h="504190" extrusionOk="0">
                <a:moveTo>
                  <a:pt x="22701" y="447127"/>
                </a:moveTo>
                <a:lnTo>
                  <a:pt x="16094" y="442016"/>
                </a:lnTo>
                <a:lnTo>
                  <a:pt x="10890" y="434779"/>
                </a:lnTo>
                <a:lnTo>
                  <a:pt x="2969" y="421682"/>
                </a:lnTo>
                <a:lnTo>
                  <a:pt x="0" y="414230"/>
                </a:lnTo>
                <a:lnTo>
                  <a:pt x="514" y="408708"/>
                </a:lnTo>
                <a:lnTo>
                  <a:pt x="24714" y="352426"/>
                </a:lnTo>
                <a:lnTo>
                  <a:pt x="56822" y="312138"/>
                </a:lnTo>
                <a:lnTo>
                  <a:pt x="73932" y="295482"/>
                </a:lnTo>
                <a:lnTo>
                  <a:pt x="89733" y="279553"/>
                </a:lnTo>
                <a:lnTo>
                  <a:pt x="103997" y="262773"/>
                </a:lnTo>
                <a:lnTo>
                  <a:pt x="117531" y="245588"/>
                </a:lnTo>
                <a:lnTo>
                  <a:pt x="131757" y="227335"/>
                </a:lnTo>
                <a:lnTo>
                  <a:pt x="135859" y="222348"/>
                </a:lnTo>
                <a:lnTo>
                  <a:pt x="133811" y="216858"/>
                </a:lnTo>
                <a:lnTo>
                  <a:pt x="121985" y="208857"/>
                </a:lnTo>
                <a:lnTo>
                  <a:pt x="481270" y="407835"/>
                </a:lnTo>
                <a:lnTo>
                  <a:pt x="479871" y="417222"/>
                </a:lnTo>
                <a:lnTo>
                  <a:pt x="228490" y="278004"/>
                </a:lnTo>
                <a:lnTo>
                  <a:pt x="224391" y="278637"/>
                </a:lnTo>
                <a:lnTo>
                  <a:pt x="215986" y="279789"/>
                </a:lnTo>
                <a:lnTo>
                  <a:pt x="216498" y="282976"/>
                </a:lnTo>
                <a:lnTo>
                  <a:pt x="217316" y="287785"/>
                </a:lnTo>
                <a:lnTo>
                  <a:pt x="477671" y="431974"/>
                </a:lnTo>
                <a:lnTo>
                  <a:pt x="476871" y="437338"/>
                </a:lnTo>
                <a:lnTo>
                  <a:pt x="475906" y="441158"/>
                </a:lnTo>
                <a:lnTo>
                  <a:pt x="302747" y="345260"/>
                </a:lnTo>
                <a:lnTo>
                  <a:pt x="291385" y="341871"/>
                </a:lnTo>
                <a:lnTo>
                  <a:pt x="246633" y="351929"/>
                </a:lnTo>
                <a:lnTo>
                  <a:pt x="205926" y="370034"/>
                </a:lnTo>
                <a:lnTo>
                  <a:pt x="197072" y="373841"/>
                </a:lnTo>
                <a:lnTo>
                  <a:pt x="149908" y="391273"/>
                </a:lnTo>
                <a:lnTo>
                  <a:pt x="98291" y="423661"/>
                </a:lnTo>
                <a:lnTo>
                  <a:pt x="73885" y="442083"/>
                </a:lnTo>
                <a:lnTo>
                  <a:pt x="63237" y="447800"/>
                </a:lnTo>
                <a:lnTo>
                  <a:pt x="52591" y="449163"/>
                </a:lnTo>
                <a:lnTo>
                  <a:pt x="41752" y="448967"/>
                </a:lnTo>
                <a:lnTo>
                  <a:pt x="31145" y="448900"/>
                </a:lnTo>
                <a:lnTo>
                  <a:pt x="22701" y="447127"/>
                </a:lnTo>
                <a:close/>
              </a:path>
              <a:path w="827405" h="504190" extrusionOk="0">
                <a:moveTo>
                  <a:pt x="477671" y="431974"/>
                </a:moveTo>
                <a:lnTo>
                  <a:pt x="218136" y="288239"/>
                </a:lnTo>
                <a:lnTo>
                  <a:pt x="222440" y="287719"/>
                </a:lnTo>
                <a:lnTo>
                  <a:pt x="226233" y="286916"/>
                </a:lnTo>
                <a:lnTo>
                  <a:pt x="230230" y="286226"/>
                </a:lnTo>
                <a:lnTo>
                  <a:pt x="229513" y="284377"/>
                </a:lnTo>
                <a:lnTo>
                  <a:pt x="228899" y="282585"/>
                </a:lnTo>
                <a:lnTo>
                  <a:pt x="228490" y="278004"/>
                </a:lnTo>
                <a:lnTo>
                  <a:pt x="479871" y="417222"/>
                </a:lnTo>
                <a:lnTo>
                  <a:pt x="477671" y="431974"/>
                </a:lnTo>
                <a:close/>
              </a:path>
              <a:path w="827405" h="504190" extrusionOk="0">
                <a:moveTo>
                  <a:pt x="409799" y="501815"/>
                </a:moveTo>
                <a:lnTo>
                  <a:pt x="381484" y="471616"/>
                </a:lnTo>
                <a:lnTo>
                  <a:pt x="357270" y="427719"/>
                </a:lnTo>
                <a:lnTo>
                  <a:pt x="349417" y="408852"/>
                </a:lnTo>
                <a:lnTo>
                  <a:pt x="338910" y="392871"/>
                </a:lnTo>
                <a:lnTo>
                  <a:pt x="328904" y="375716"/>
                </a:lnTo>
                <a:lnTo>
                  <a:pt x="319474" y="358879"/>
                </a:lnTo>
                <a:lnTo>
                  <a:pt x="313148" y="351020"/>
                </a:lnTo>
                <a:lnTo>
                  <a:pt x="475906" y="441158"/>
                </a:lnTo>
                <a:lnTo>
                  <a:pt x="473009" y="452620"/>
                </a:lnTo>
                <a:lnTo>
                  <a:pt x="466293" y="466321"/>
                </a:lnTo>
                <a:lnTo>
                  <a:pt x="442084" y="497919"/>
                </a:lnTo>
                <a:lnTo>
                  <a:pt x="426277" y="503682"/>
                </a:lnTo>
                <a:lnTo>
                  <a:pt x="417817" y="503352"/>
                </a:lnTo>
                <a:lnTo>
                  <a:pt x="409799" y="5018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5" name="Google Shape;1116;p38">
            <a:extLst>
              <a:ext uri="{FF2B5EF4-FFF2-40B4-BE49-F238E27FC236}">
                <a16:creationId xmlns:a16="http://schemas.microsoft.com/office/drawing/2014/main" id="{F84975CB-228D-772C-67AB-9DF2D05CC5A2}"/>
              </a:ext>
            </a:extLst>
          </p:cNvPr>
          <p:cNvSpPr/>
          <p:nvPr/>
        </p:nvSpPr>
        <p:spPr>
          <a:xfrm>
            <a:off x="844729" y="1183133"/>
            <a:ext cx="504190" cy="354753"/>
          </a:xfrm>
          <a:custGeom>
            <a:avLst/>
            <a:gdLst/>
            <a:ahLst/>
            <a:cxnLst/>
            <a:rect l="l" t="t" r="r" b="b"/>
            <a:pathLst>
              <a:path w="756285" h="532130" extrusionOk="0">
                <a:moveTo>
                  <a:pt x="510654" y="75247"/>
                </a:moveTo>
                <a:lnTo>
                  <a:pt x="434541" y="33095"/>
                </a:lnTo>
                <a:lnTo>
                  <a:pt x="442638" y="33224"/>
                </a:lnTo>
                <a:lnTo>
                  <a:pt x="454118" y="27968"/>
                </a:lnTo>
                <a:lnTo>
                  <a:pt x="451148" y="21967"/>
                </a:lnTo>
                <a:lnTo>
                  <a:pt x="448895" y="16364"/>
                </a:lnTo>
                <a:lnTo>
                  <a:pt x="446437" y="9196"/>
                </a:lnTo>
                <a:lnTo>
                  <a:pt x="450026" y="5377"/>
                </a:lnTo>
                <a:lnTo>
                  <a:pt x="456073" y="2919"/>
                </a:lnTo>
                <a:lnTo>
                  <a:pt x="477016" y="0"/>
                </a:lnTo>
                <a:lnTo>
                  <a:pt x="495389" y="7272"/>
                </a:lnTo>
                <a:lnTo>
                  <a:pt x="509168" y="20709"/>
                </a:lnTo>
                <a:lnTo>
                  <a:pt x="513865" y="40732"/>
                </a:lnTo>
                <a:lnTo>
                  <a:pt x="513670" y="43527"/>
                </a:lnTo>
                <a:lnTo>
                  <a:pt x="478102" y="23829"/>
                </a:lnTo>
                <a:lnTo>
                  <a:pt x="472977" y="25346"/>
                </a:lnTo>
                <a:lnTo>
                  <a:pt x="469082" y="26093"/>
                </a:lnTo>
                <a:lnTo>
                  <a:pt x="463238" y="33018"/>
                </a:lnTo>
                <a:lnTo>
                  <a:pt x="464466" y="39505"/>
                </a:lnTo>
                <a:lnTo>
                  <a:pt x="511767" y="65702"/>
                </a:lnTo>
                <a:lnTo>
                  <a:pt x="511486" y="68449"/>
                </a:lnTo>
                <a:lnTo>
                  <a:pt x="510654" y="75247"/>
                </a:lnTo>
                <a:close/>
              </a:path>
              <a:path w="756285" h="532130" extrusionOk="0">
                <a:moveTo>
                  <a:pt x="511767" y="65702"/>
                </a:moveTo>
                <a:lnTo>
                  <a:pt x="464466" y="39505"/>
                </a:lnTo>
                <a:lnTo>
                  <a:pt x="472971" y="42764"/>
                </a:lnTo>
                <a:lnTo>
                  <a:pt x="479633" y="40647"/>
                </a:lnTo>
                <a:lnTo>
                  <a:pt x="479326" y="40476"/>
                </a:lnTo>
                <a:lnTo>
                  <a:pt x="480148" y="35124"/>
                </a:lnTo>
                <a:lnTo>
                  <a:pt x="479124" y="30202"/>
                </a:lnTo>
                <a:lnTo>
                  <a:pt x="478102" y="23829"/>
                </a:lnTo>
                <a:lnTo>
                  <a:pt x="513670" y="43527"/>
                </a:lnTo>
                <a:lnTo>
                  <a:pt x="512891" y="54710"/>
                </a:lnTo>
                <a:lnTo>
                  <a:pt x="511767" y="65702"/>
                </a:lnTo>
                <a:close/>
              </a:path>
              <a:path w="756285" h="532130" extrusionOk="0">
                <a:moveTo>
                  <a:pt x="341350" y="231186"/>
                </a:moveTo>
                <a:lnTo>
                  <a:pt x="187200" y="145815"/>
                </a:lnTo>
                <a:lnTo>
                  <a:pt x="189455" y="144161"/>
                </a:lnTo>
                <a:lnTo>
                  <a:pt x="198558" y="140492"/>
                </a:lnTo>
                <a:lnTo>
                  <a:pt x="207699" y="139747"/>
                </a:lnTo>
                <a:lnTo>
                  <a:pt x="216994" y="140539"/>
                </a:lnTo>
                <a:lnTo>
                  <a:pt x="226557" y="141480"/>
                </a:lnTo>
                <a:lnTo>
                  <a:pt x="239715" y="142960"/>
                </a:lnTo>
                <a:lnTo>
                  <a:pt x="251808" y="140947"/>
                </a:lnTo>
                <a:lnTo>
                  <a:pt x="263267" y="135679"/>
                </a:lnTo>
                <a:lnTo>
                  <a:pt x="273911" y="128508"/>
                </a:lnTo>
                <a:lnTo>
                  <a:pt x="282179" y="121473"/>
                </a:lnTo>
                <a:lnTo>
                  <a:pt x="290006" y="115645"/>
                </a:lnTo>
                <a:lnTo>
                  <a:pt x="298831" y="110371"/>
                </a:lnTo>
                <a:lnTo>
                  <a:pt x="308866" y="107218"/>
                </a:lnTo>
                <a:lnTo>
                  <a:pt x="312658" y="106415"/>
                </a:lnTo>
                <a:lnTo>
                  <a:pt x="315734" y="102311"/>
                </a:lnTo>
                <a:lnTo>
                  <a:pt x="360740" y="61907"/>
                </a:lnTo>
                <a:lnTo>
                  <a:pt x="407486" y="28273"/>
                </a:lnTo>
                <a:lnTo>
                  <a:pt x="419260" y="24632"/>
                </a:lnTo>
                <a:lnTo>
                  <a:pt x="425603" y="25241"/>
                </a:lnTo>
                <a:lnTo>
                  <a:pt x="431570" y="29998"/>
                </a:lnTo>
                <a:lnTo>
                  <a:pt x="434541" y="33095"/>
                </a:lnTo>
                <a:lnTo>
                  <a:pt x="510654" y="75247"/>
                </a:lnTo>
                <a:lnTo>
                  <a:pt x="507491" y="101079"/>
                </a:lnTo>
                <a:lnTo>
                  <a:pt x="506891" y="108006"/>
                </a:lnTo>
                <a:lnTo>
                  <a:pt x="455434" y="79508"/>
                </a:lnTo>
                <a:lnTo>
                  <a:pt x="452974" y="79597"/>
                </a:lnTo>
                <a:lnTo>
                  <a:pt x="450719" y="79800"/>
                </a:lnTo>
                <a:lnTo>
                  <a:pt x="450616" y="82646"/>
                </a:lnTo>
                <a:lnTo>
                  <a:pt x="450615" y="85549"/>
                </a:lnTo>
                <a:lnTo>
                  <a:pt x="451127" y="87285"/>
                </a:lnTo>
                <a:lnTo>
                  <a:pt x="499409" y="114024"/>
                </a:lnTo>
                <a:lnTo>
                  <a:pt x="492271" y="118781"/>
                </a:lnTo>
                <a:lnTo>
                  <a:pt x="488893" y="128525"/>
                </a:lnTo>
                <a:lnTo>
                  <a:pt x="491146" y="138483"/>
                </a:lnTo>
                <a:lnTo>
                  <a:pt x="498044" y="156821"/>
                </a:lnTo>
                <a:lnTo>
                  <a:pt x="495992" y="162944"/>
                </a:lnTo>
                <a:lnTo>
                  <a:pt x="412991" y="116976"/>
                </a:lnTo>
                <a:lnTo>
                  <a:pt x="407662" y="118380"/>
                </a:lnTo>
                <a:lnTo>
                  <a:pt x="406124" y="118980"/>
                </a:lnTo>
                <a:lnTo>
                  <a:pt x="395722" y="127737"/>
                </a:lnTo>
                <a:lnTo>
                  <a:pt x="386031" y="135436"/>
                </a:lnTo>
                <a:lnTo>
                  <a:pt x="376417" y="143177"/>
                </a:lnTo>
                <a:lnTo>
                  <a:pt x="366245" y="152061"/>
                </a:lnTo>
                <a:lnTo>
                  <a:pt x="362042" y="155541"/>
                </a:lnTo>
                <a:lnTo>
                  <a:pt x="358146" y="159190"/>
                </a:lnTo>
                <a:lnTo>
                  <a:pt x="353738" y="164007"/>
                </a:lnTo>
                <a:lnTo>
                  <a:pt x="354864" y="168986"/>
                </a:lnTo>
                <a:lnTo>
                  <a:pt x="499705" y="249202"/>
                </a:lnTo>
                <a:lnTo>
                  <a:pt x="498936" y="251679"/>
                </a:lnTo>
                <a:lnTo>
                  <a:pt x="616223" y="316635"/>
                </a:lnTo>
                <a:lnTo>
                  <a:pt x="615547" y="317712"/>
                </a:lnTo>
                <a:lnTo>
                  <a:pt x="611447" y="318345"/>
                </a:lnTo>
                <a:lnTo>
                  <a:pt x="532135" y="274420"/>
                </a:lnTo>
                <a:lnTo>
                  <a:pt x="527932" y="277900"/>
                </a:lnTo>
                <a:lnTo>
                  <a:pt x="523524" y="279814"/>
                </a:lnTo>
                <a:lnTo>
                  <a:pt x="523626" y="281322"/>
                </a:lnTo>
                <a:lnTo>
                  <a:pt x="523112" y="285393"/>
                </a:lnTo>
                <a:lnTo>
                  <a:pt x="524956" y="289317"/>
                </a:lnTo>
                <a:lnTo>
                  <a:pt x="527210" y="292017"/>
                </a:lnTo>
                <a:lnTo>
                  <a:pt x="583627" y="323262"/>
                </a:lnTo>
                <a:lnTo>
                  <a:pt x="571377" y="322285"/>
                </a:lnTo>
                <a:lnTo>
                  <a:pt x="564954" y="323083"/>
                </a:lnTo>
                <a:lnTo>
                  <a:pt x="558050" y="325067"/>
                </a:lnTo>
                <a:lnTo>
                  <a:pt x="551694" y="325902"/>
                </a:lnTo>
                <a:lnTo>
                  <a:pt x="537451" y="328176"/>
                </a:lnTo>
                <a:lnTo>
                  <a:pt x="376615" y="239103"/>
                </a:lnTo>
                <a:lnTo>
                  <a:pt x="368678" y="236159"/>
                </a:lnTo>
                <a:lnTo>
                  <a:pt x="357175" y="235595"/>
                </a:lnTo>
                <a:lnTo>
                  <a:pt x="341350" y="231186"/>
                </a:lnTo>
                <a:close/>
              </a:path>
              <a:path w="756285" h="532130" extrusionOk="0">
                <a:moveTo>
                  <a:pt x="754833" y="262741"/>
                </a:moveTo>
                <a:lnTo>
                  <a:pt x="690974" y="227375"/>
                </a:lnTo>
                <a:lnTo>
                  <a:pt x="697502" y="229538"/>
                </a:lnTo>
                <a:lnTo>
                  <a:pt x="704627" y="229129"/>
                </a:lnTo>
                <a:lnTo>
                  <a:pt x="712222" y="227528"/>
                </a:lnTo>
                <a:lnTo>
                  <a:pt x="721067" y="226620"/>
                </a:lnTo>
                <a:lnTo>
                  <a:pt x="736909" y="232490"/>
                </a:lnTo>
                <a:lnTo>
                  <a:pt x="743888" y="237807"/>
                </a:lnTo>
                <a:lnTo>
                  <a:pt x="752790" y="247092"/>
                </a:lnTo>
                <a:lnTo>
                  <a:pt x="756091" y="257630"/>
                </a:lnTo>
                <a:lnTo>
                  <a:pt x="754833" y="262741"/>
                </a:lnTo>
                <a:close/>
              </a:path>
              <a:path w="756285" h="532130" extrusionOk="0">
                <a:moveTo>
                  <a:pt x="499409" y="114024"/>
                </a:moveTo>
                <a:lnTo>
                  <a:pt x="451127" y="87285"/>
                </a:lnTo>
                <a:lnTo>
                  <a:pt x="456559" y="85938"/>
                </a:lnTo>
                <a:lnTo>
                  <a:pt x="456457" y="84430"/>
                </a:lnTo>
                <a:lnTo>
                  <a:pt x="457175" y="81924"/>
                </a:lnTo>
                <a:lnTo>
                  <a:pt x="456766" y="80245"/>
                </a:lnTo>
                <a:lnTo>
                  <a:pt x="506891" y="108006"/>
                </a:lnTo>
                <a:lnTo>
                  <a:pt x="506771" y="109391"/>
                </a:lnTo>
                <a:lnTo>
                  <a:pt x="502978" y="111646"/>
                </a:lnTo>
                <a:lnTo>
                  <a:pt x="499409" y="114024"/>
                </a:lnTo>
                <a:close/>
              </a:path>
              <a:path w="756285" h="532130" extrusionOk="0">
                <a:moveTo>
                  <a:pt x="703396" y="302487"/>
                </a:moveTo>
                <a:lnTo>
                  <a:pt x="506102" y="193222"/>
                </a:lnTo>
                <a:lnTo>
                  <a:pt x="516172" y="194444"/>
                </a:lnTo>
                <a:lnTo>
                  <a:pt x="554481" y="198239"/>
                </a:lnTo>
                <a:lnTo>
                  <a:pt x="592741" y="203459"/>
                </a:lnTo>
                <a:lnTo>
                  <a:pt x="630790" y="210013"/>
                </a:lnTo>
                <a:lnTo>
                  <a:pt x="674407" y="218200"/>
                </a:lnTo>
                <a:lnTo>
                  <a:pt x="681991" y="218045"/>
                </a:lnTo>
                <a:lnTo>
                  <a:pt x="684552" y="222367"/>
                </a:lnTo>
                <a:lnTo>
                  <a:pt x="690974" y="227375"/>
                </a:lnTo>
                <a:lnTo>
                  <a:pt x="754833" y="262741"/>
                </a:lnTo>
                <a:lnTo>
                  <a:pt x="753261" y="269129"/>
                </a:lnTo>
                <a:lnTo>
                  <a:pt x="745617" y="277962"/>
                </a:lnTo>
                <a:lnTo>
                  <a:pt x="738544" y="284207"/>
                </a:lnTo>
                <a:lnTo>
                  <a:pt x="663228" y="242496"/>
                </a:lnTo>
                <a:lnTo>
                  <a:pt x="657693" y="245237"/>
                </a:lnTo>
                <a:lnTo>
                  <a:pt x="652056" y="246470"/>
                </a:lnTo>
                <a:lnTo>
                  <a:pt x="651542" y="249090"/>
                </a:lnTo>
                <a:lnTo>
                  <a:pt x="651233" y="253274"/>
                </a:lnTo>
                <a:lnTo>
                  <a:pt x="653281" y="258763"/>
                </a:lnTo>
                <a:lnTo>
                  <a:pt x="654407" y="263742"/>
                </a:lnTo>
                <a:lnTo>
                  <a:pt x="724731" y="302689"/>
                </a:lnTo>
                <a:lnTo>
                  <a:pt x="721978" y="304067"/>
                </a:lnTo>
                <a:lnTo>
                  <a:pt x="710560" y="297744"/>
                </a:lnTo>
                <a:lnTo>
                  <a:pt x="706358" y="296869"/>
                </a:lnTo>
                <a:lnTo>
                  <a:pt x="703396" y="302487"/>
                </a:lnTo>
                <a:close/>
              </a:path>
              <a:path w="756285" h="532130" extrusionOk="0">
                <a:moveTo>
                  <a:pt x="724731" y="302689"/>
                </a:moveTo>
                <a:lnTo>
                  <a:pt x="654407" y="263742"/>
                </a:lnTo>
                <a:lnTo>
                  <a:pt x="659020" y="261941"/>
                </a:lnTo>
                <a:lnTo>
                  <a:pt x="665989" y="261446"/>
                </a:lnTo>
                <a:lnTo>
                  <a:pt x="667733" y="258056"/>
                </a:lnTo>
                <a:lnTo>
                  <a:pt x="669374" y="254610"/>
                </a:lnTo>
                <a:lnTo>
                  <a:pt x="665378" y="249493"/>
                </a:lnTo>
                <a:lnTo>
                  <a:pt x="663228" y="242496"/>
                </a:lnTo>
                <a:lnTo>
                  <a:pt x="738544" y="284207"/>
                </a:lnTo>
                <a:lnTo>
                  <a:pt x="735755" y="288469"/>
                </a:lnTo>
                <a:lnTo>
                  <a:pt x="733998" y="291851"/>
                </a:lnTo>
                <a:lnTo>
                  <a:pt x="731878" y="296484"/>
                </a:lnTo>
                <a:lnTo>
                  <a:pt x="730237" y="299931"/>
                </a:lnTo>
                <a:lnTo>
                  <a:pt x="724731" y="302689"/>
                </a:lnTo>
                <a:close/>
              </a:path>
              <a:path w="756285" h="532130" extrusionOk="0">
                <a:moveTo>
                  <a:pt x="499705" y="249202"/>
                </a:moveTo>
                <a:lnTo>
                  <a:pt x="354864" y="168986"/>
                </a:lnTo>
                <a:lnTo>
                  <a:pt x="366813" y="168345"/>
                </a:lnTo>
                <a:lnTo>
                  <a:pt x="377103" y="169689"/>
                </a:lnTo>
                <a:lnTo>
                  <a:pt x="388547" y="168768"/>
                </a:lnTo>
                <a:lnTo>
                  <a:pt x="401906" y="168907"/>
                </a:lnTo>
                <a:lnTo>
                  <a:pt x="404162" y="165801"/>
                </a:lnTo>
                <a:lnTo>
                  <a:pt x="407442" y="163263"/>
                </a:lnTo>
                <a:lnTo>
                  <a:pt x="412201" y="145573"/>
                </a:lnTo>
                <a:lnTo>
                  <a:pt x="414470" y="136668"/>
                </a:lnTo>
                <a:lnTo>
                  <a:pt x="416575" y="127671"/>
                </a:lnTo>
                <a:lnTo>
                  <a:pt x="417704" y="123941"/>
                </a:lnTo>
                <a:lnTo>
                  <a:pt x="416270" y="120244"/>
                </a:lnTo>
                <a:lnTo>
                  <a:pt x="412991" y="116976"/>
                </a:lnTo>
                <a:lnTo>
                  <a:pt x="495992" y="162944"/>
                </a:lnTo>
                <a:lnTo>
                  <a:pt x="495172" y="165393"/>
                </a:lnTo>
                <a:lnTo>
                  <a:pt x="495784" y="172990"/>
                </a:lnTo>
                <a:lnTo>
                  <a:pt x="496532" y="183567"/>
                </a:lnTo>
                <a:lnTo>
                  <a:pt x="499865" y="189768"/>
                </a:lnTo>
                <a:lnTo>
                  <a:pt x="703396" y="302487"/>
                </a:lnTo>
                <a:lnTo>
                  <a:pt x="701026" y="306981"/>
                </a:lnTo>
                <a:lnTo>
                  <a:pt x="699897" y="309260"/>
                </a:lnTo>
                <a:lnTo>
                  <a:pt x="692928" y="309755"/>
                </a:lnTo>
                <a:lnTo>
                  <a:pt x="688213" y="310048"/>
                </a:lnTo>
                <a:lnTo>
                  <a:pt x="682782" y="308492"/>
                </a:lnTo>
                <a:lnTo>
                  <a:pt x="676121" y="304803"/>
                </a:lnTo>
                <a:lnTo>
                  <a:pt x="671304" y="305039"/>
                </a:lnTo>
                <a:lnTo>
                  <a:pt x="666589" y="306783"/>
                </a:lnTo>
                <a:lnTo>
                  <a:pt x="664435" y="314300"/>
                </a:lnTo>
                <a:lnTo>
                  <a:pt x="663068" y="314995"/>
                </a:lnTo>
                <a:lnTo>
                  <a:pt x="636354" y="300200"/>
                </a:lnTo>
                <a:lnTo>
                  <a:pt x="630362" y="299785"/>
                </a:lnTo>
                <a:lnTo>
                  <a:pt x="626766" y="302149"/>
                </a:lnTo>
                <a:lnTo>
                  <a:pt x="508472" y="236636"/>
                </a:lnTo>
                <a:lnTo>
                  <a:pt x="503758" y="236928"/>
                </a:lnTo>
                <a:lnTo>
                  <a:pt x="501809" y="241656"/>
                </a:lnTo>
                <a:lnTo>
                  <a:pt x="500475" y="246724"/>
                </a:lnTo>
                <a:lnTo>
                  <a:pt x="499705" y="249202"/>
                </a:lnTo>
                <a:close/>
              </a:path>
              <a:path w="756285" h="532130" extrusionOk="0">
                <a:moveTo>
                  <a:pt x="720602" y="304757"/>
                </a:moveTo>
                <a:lnTo>
                  <a:pt x="718347" y="303508"/>
                </a:lnTo>
                <a:lnTo>
                  <a:pt x="710560" y="297744"/>
                </a:lnTo>
                <a:lnTo>
                  <a:pt x="721978" y="304067"/>
                </a:lnTo>
                <a:lnTo>
                  <a:pt x="720602" y="304757"/>
                </a:lnTo>
                <a:close/>
              </a:path>
              <a:path w="756285" h="532130" extrusionOk="0">
                <a:moveTo>
                  <a:pt x="646599" y="321843"/>
                </a:moveTo>
                <a:lnTo>
                  <a:pt x="644040" y="311716"/>
                </a:lnTo>
                <a:lnTo>
                  <a:pt x="643221" y="309810"/>
                </a:lnTo>
                <a:lnTo>
                  <a:pt x="643222" y="306907"/>
                </a:lnTo>
                <a:lnTo>
                  <a:pt x="642095" y="304831"/>
                </a:lnTo>
                <a:lnTo>
                  <a:pt x="636354" y="300200"/>
                </a:lnTo>
                <a:lnTo>
                  <a:pt x="663068" y="314995"/>
                </a:lnTo>
                <a:lnTo>
                  <a:pt x="660335" y="316384"/>
                </a:lnTo>
                <a:lnTo>
                  <a:pt x="654082" y="320180"/>
                </a:lnTo>
                <a:lnTo>
                  <a:pt x="646599" y="321843"/>
                </a:lnTo>
                <a:close/>
              </a:path>
              <a:path w="756285" h="532130" extrusionOk="0">
                <a:moveTo>
                  <a:pt x="616223" y="316635"/>
                </a:moveTo>
                <a:lnTo>
                  <a:pt x="498936" y="251679"/>
                </a:lnTo>
                <a:lnTo>
                  <a:pt x="503035" y="252498"/>
                </a:lnTo>
                <a:lnTo>
                  <a:pt x="506110" y="252749"/>
                </a:lnTo>
                <a:lnTo>
                  <a:pt x="507135" y="251865"/>
                </a:lnTo>
                <a:lnTo>
                  <a:pt x="511133" y="248272"/>
                </a:lnTo>
                <a:lnTo>
                  <a:pt x="513492" y="243771"/>
                </a:lnTo>
                <a:lnTo>
                  <a:pt x="509087" y="238428"/>
                </a:lnTo>
                <a:lnTo>
                  <a:pt x="508472" y="236636"/>
                </a:lnTo>
                <a:lnTo>
                  <a:pt x="626766" y="302149"/>
                </a:lnTo>
                <a:lnTo>
                  <a:pt x="624368" y="303724"/>
                </a:lnTo>
                <a:lnTo>
                  <a:pt x="618008" y="313268"/>
                </a:lnTo>
                <a:lnTo>
                  <a:pt x="618254" y="313404"/>
                </a:lnTo>
                <a:lnTo>
                  <a:pt x="616223" y="316635"/>
                </a:lnTo>
                <a:close/>
              </a:path>
              <a:path w="756285" h="532130" extrusionOk="0">
                <a:moveTo>
                  <a:pt x="618254" y="313404"/>
                </a:moveTo>
                <a:lnTo>
                  <a:pt x="618008" y="313268"/>
                </a:lnTo>
                <a:lnTo>
                  <a:pt x="618930" y="312327"/>
                </a:lnTo>
                <a:lnTo>
                  <a:pt x="618254" y="313404"/>
                </a:lnTo>
                <a:close/>
              </a:path>
              <a:path w="756285" h="532130" extrusionOk="0">
                <a:moveTo>
                  <a:pt x="583627" y="323262"/>
                </a:moveTo>
                <a:lnTo>
                  <a:pt x="528644" y="292812"/>
                </a:lnTo>
                <a:lnTo>
                  <a:pt x="533154" y="290954"/>
                </a:lnTo>
                <a:lnTo>
                  <a:pt x="535922" y="291035"/>
                </a:lnTo>
                <a:lnTo>
                  <a:pt x="533874" y="284094"/>
                </a:lnTo>
                <a:lnTo>
                  <a:pt x="532135" y="274420"/>
                </a:lnTo>
                <a:lnTo>
                  <a:pt x="611447" y="318345"/>
                </a:lnTo>
                <a:lnTo>
                  <a:pt x="602951" y="320898"/>
                </a:lnTo>
                <a:lnTo>
                  <a:pt x="595137" y="322378"/>
                </a:lnTo>
                <a:lnTo>
                  <a:pt x="586689" y="323507"/>
                </a:lnTo>
                <a:lnTo>
                  <a:pt x="583627" y="323262"/>
                </a:lnTo>
                <a:close/>
              </a:path>
              <a:path w="756285" h="532130" extrusionOk="0">
                <a:moveTo>
                  <a:pt x="468057" y="394271"/>
                </a:moveTo>
                <a:lnTo>
                  <a:pt x="264099" y="281316"/>
                </a:lnTo>
                <a:lnTo>
                  <a:pt x="278056" y="283239"/>
                </a:lnTo>
                <a:lnTo>
                  <a:pt x="300509" y="281155"/>
                </a:lnTo>
                <a:lnTo>
                  <a:pt x="309060" y="280084"/>
                </a:lnTo>
                <a:lnTo>
                  <a:pt x="326394" y="278070"/>
                </a:lnTo>
                <a:lnTo>
                  <a:pt x="334946" y="276999"/>
                </a:lnTo>
                <a:lnTo>
                  <a:pt x="373074" y="270532"/>
                </a:lnTo>
                <a:lnTo>
                  <a:pt x="377380" y="265658"/>
                </a:lnTo>
                <a:lnTo>
                  <a:pt x="379840" y="264117"/>
                </a:lnTo>
                <a:lnTo>
                  <a:pt x="383301" y="252968"/>
                </a:lnTo>
                <a:lnTo>
                  <a:pt x="381755" y="244853"/>
                </a:lnTo>
                <a:lnTo>
                  <a:pt x="376615" y="239103"/>
                </a:lnTo>
                <a:lnTo>
                  <a:pt x="537451" y="328176"/>
                </a:lnTo>
                <a:lnTo>
                  <a:pt x="519139" y="331100"/>
                </a:lnTo>
                <a:lnTo>
                  <a:pt x="503376" y="332533"/>
                </a:lnTo>
                <a:lnTo>
                  <a:pt x="486815" y="334975"/>
                </a:lnTo>
                <a:lnTo>
                  <a:pt x="466419" y="361425"/>
                </a:lnTo>
                <a:lnTo>
                  <a:pt x="328794" y="285206"/>
                </a:lnTo>
                <a:lnTo>
                  <a:pt x="325720" y="284955"/>
                </a:lnTo>
                <a:lnTo>
                  <a:pt x="323977" y="286894"/>
                </a:lnTo>
                <a:lnTo>
                  <a:pt x="324078" y="289853"/>
                </a:lnTo>
                <a:lnTo>
                  <a:pt x="324078" y="291305"/>
                </a:lnTo>
                <a:lnTo>
                  <a:pt x="465828" y="369808"/>
                </a:lnTo>
                <a:lnTo>
                  <a:pt x="465970" y="380049"/>
                </a:lnTo>
                <a:lnTo>
                  <a:pt x="468057" y="394271"/>
                </a:lnTo>
                <a:close/>
              </a:path>
              <a:path w="756285" h="532130" extrusionOk="0">
                <a:moveTo>
                  <a:pt x="38141" y="192470"/>
                </a:moveTo>
                <a:lnTo>
                  <a:pt x="3946" y="169177"/>
                </a:lnTo>
                <a:lnTo>
                  <a:pt x="0" y="151023"/>
                </a:lnTo>
                <a:lnTo>
                  <a:pt x="467" y="141119"/>
                </a:lnTo>
                <a:lnTo>
                  <a:pt x="366" y="138159"/>
                </a:lnTo>
                <a:lnTo>
                  <a:pt x="5082" y="132061"/>
                </a:lnTo>
                <a:lnTo>
                  <a:pt x="8567" y="131087"/>
                </a:lnTo>
                <a:lnTo>
                  <a:pt x="16046" y="129422"/>
                </a:lnTo>
                <a:lnTo>
                  <a:pt x="24044" y="126593"/>
                </a:lnTo>
                <a:lnTo>
                  <a:pt x="32042" y="125215"/>
                </a:lnTo>
                <a:lnTo>
                  <a:pt x="41365" y="124572"/>
                </a:lnTo>
                <a:lnTo>
                  <a:pt x="72130" y="128544"/>
                </a:lnTo>
                <a:lnTo>
                  <a:pt x="103933" y="130188"/>
                </a:lnTo>
                <a:lnTo>
                  <a:pt x="166193" y="135633"/>
                </a:lnTo>
                <a:lnTo>
                  <a:pt x="170702" y="135227"/>
                </a:lnTo>
                <a:lnTo>
                  <a:pt x="182077" y="141526"/>
                </a:lnTo>
                <a:lnTo>
                  <a:pt x="187200" y="145815"/>
                </a:lnTo>
                <a:lnTo>
                  <a:pt x="341350" y="231186"/>
                </a:lnTo>
                <a:lnTo>
                  <a:pt x="336017" y="229684"/>
                </a:lnTo>
                <a:lnTo>
                  <a:pt x="325841" y="225501"/>
                </a:lnTo>
                <a:lnTo>
                  <a:pt x="301217" y="220574"/>
                </a:lnTo>
                <a:lnTo>
                  <a:pt x="278339" y="222421"/>
                </a:lnTo>
                <a:lnTo>
                  <a:pt x="257150" y="231011"/>
                </a:lnTo>
                <a:lnTo>
                  <a:pt x="250630" y="236111"/>
                </a:lnTo>
                <a:lnTo>
                  <a:pt x="75797" y="139285"/>
                </a:lnTo>
                <a:lnTo>
                  <a:pt x="65342" y="142206"/>
                </a:lnTo>
                <a:lnTo>
                  <a:pt x="61416" y="148742"/>
                </a:lnTo>
                <a:lnTo>
                  <a:pt x="57549" y="155311"/>
                </a:lnTo>
                <a:lnTo>
                  <a:pt x="59902" y="166777"/>
                </a:lnTo>
                <a:lnTo>
                  <a:pt x="66972" y="172144"/>
                </a:lnTo>
                <a:lnTo>
                  <a:pt x="75067" y="178079"/>
                </a:lnTo>
                <a:lnTo>
                  <a:pt x="468351" y="395885"/>
                </a:lnTo>
                <a:lnTo>
                  <a:pt x="469526" y="402343"/>
                </a:lnTo>
                <a:lnTo>
                  <a:pt x="358395" y="340797"/>
                </a:lnTo>
                <a:lnTo>
                  <a:pt x="355320" y="343449"/>
                </a:lnTo>
                <a:lnTo>
                  <a:pt x="353679" y="345444"/>
                </a:lnTo>
                <a:lnTo>
                  <a:pt x="81313" y="194604"/>
                </a:lnTo>
                <a:lnTo>
                  <a:pt x="74344" y="193648"/>
                </a:lnTo>
                <a:lnTo>
                  <a:pt x="70655" y="194508"/>
                </a:lnTo>
                <a:lnTo>
                  <a:pt x="53936" y="195411"/>
                </a:lnTo>
                <a:lnTo>
                  <a:pt x="38141" y="192470"/>
                </a:lnTo>
                <a:close/>
              </a:path>
              <a:path w="756285" h="532130" extrusionOk="0">
                <a:moveTo>
                  <a:pt x="468351" y="395885"/>
                </a:moveTo>
                <a:lnTo>
                  <a:pt x="75067" y="178079"/>
                </a:lnTo>
                <a:lnTo>
                  <a:pt x="85624" y="176666"/>
                </a:lnTo>
                <a:lnTo>
                  <a:pt x="90956" y="168005"/>
                </a:lnTo>
                <a:lnTo>
                  <a:pt x="92843" y="161791"/>
                </a:lnTo>
                <a:lnTo>
                  <a:pt x="92126" y="154136"/>
                </a:lnTo>
                <a:lnTo>
                  <a:pt x="88392" y="147713"/>
                </a:lnTo>
                <a:lnTo>
                  <a:pt x="82457" y="142974"/>
                </a:lnTo>
                <a:lnTo>
                  <a:pt x="250630" y="236111"/>
                </a:lnTo>
                <a:lnTo>
                  <a:pt x="240851" y="243761"/>
                </a:lnTo>
                <a:lnTo>
                  <a:pt x="150903" y="193946"/>
                </a:lnTo>
                <a:lnTo>
                  <a:pt x="144241" y="194612"/>
                </a:lnTo>
                <a:lnTo>
                  <a:pt x="141266" y="204578"/>
                </a:lnTo>
                <a:lnTo>
                  <a:pt x="144749" y="210862"/>
                </a:lnTo>
                <a:lnTo>
                  <a:pt x="246493" y="267210"/>
                </a:lnTo>
                <a:lnTo>
                  <a:pt x="252566" y="273477"/>
                </a:lnTo>
                <a:lnTo>
                  <a:pt x="264099" y="281316"/>
                </a:lnTo>
                <a:lnTo>
                  <a:pt x="468057" y="394271"/>
                </a:lnTo>
                <a:lnTo>
                  <a:pt x="468351" y="395885"/>
                </a:lnTo>
                <a:close/>
              </a:path>
              <a:path w="756285" h="532130" extrusionOk="0">
                <a:moveTo>
                  <a:pt x="465828" y="369808"/>
                </a:moveTo>
                <a:lnTo>
                  <a:pt x="324078" y="291305"/>
                </a:lnTo>
                <a:lnTo>
                  <a:pt x="327562" y="291783"/>
                </a:lnTo>
                <a:lnTo>
                  <a:pt x="329714" y="291523"/>
                </a:lnTo>
                <a:lnTo>
                  <a:pt x="330331" y="287509"/>
                </a:lnTo>
                <a:lnTo>
                  <a:pt x="330331" y="286058"/>
                </a:lnTo>
                <a:lnTo>
                  <a:pt x="466419" y="361425"/>
                </a:lnTo>
                <a:lnTo>
                  <a:pt x="465767" y="365419"/>
                </a:lnTo>
                <a:lnTo>
                  <a:pt x="465828" y="369808"/>
                </a:lnTo>
                <a:close/>
              </a:path>
              <a:path w="756285" h="532130" extrusionOk="0">
                <a:moveTo>
                  <a:pt x="246493" y="267210"/>
                </a:moveTo>
                <a:lnTo>
                  <a:pt x="146696" y="211941"/>
                </a:lnTo>
                <a:lnTo>
                  <a:pt x="151205" y="212986"/>
                </a:lnTo>
                <a:lnTo>
                  <a:pt x="156740" y="210245"/>
                </a:lnTo>
                <a:lnTo>
                  <a:pt x="164939" y="208979"/>
                </a:lnTo>
                <a:lnTo>
                  <a:pt x="160432" y="203579"/>
                </a:lnTo>
                <a:lnTo>
                  <a:pt x="159101" y="198486"/>
                </a:lnTo>
                <a:lnTo>
                  <a:pt x="240851" y="243761"/>
                </a:lnTo>
                <a:lnTo>
                  <a:pt x="237592" y="246311"/>
                </a:lnTo>
                <a:lnTo>
                  <a:pt x="233696" y="249961"/>
                </a:lnTo>
                <a:lnTo>
                  <a:pt x="234310" y="253204"/>
                </a:lnTo>
                <a:lnTo>
                  <a:pt x="237383" y="257810"/>
                </a:lnTo>
                <a:lnTo>
                  <a:pt x="246493" y="267210"/>
                </a:lnTo>
                <a:close/>
              </a:path>
              <a:path w="756285" h="532130" extrusionOk="0">
                <a:moveTo>
                  <a:pt x="364439" y="349952"/>
                </a:moveTo>
                <a:lnTo>
                  <a:pt x="363415" y="347933"/>
                </a:lnTo>
                <a:lnTo>
                  <a:pt x="358395" y="340797"/>
                </a:lnTo>
                <a:lnTo>
                  <a:pt x="469526" y="402343"/>
                </a:lnTo>
                <a:lnTo>
                  <a:pt x="470113" y="405572"/>
                </a:lnTo>
                <a:lnTo>
                  <a:pt x="381860" y="356696"/>
                </a:lnTo>
                <a:lnTo>
                  <a:pt x="373969" y="353778"/>
                </a:lnTo>
                <a:lnTo>
                  <a:pt x="369256" y="351167"/>
                </a:lnTo>
                <a:lnTo>
                  <a:pt x="364439" y="349952"/>
                </a:lnTo>
                <a:close/>
              </a:path>
              <a:path w="756285" h="532130" extrusionOk="0">
                <a:moveTo>
                  <a:pt x="473834" y="439572"/>
                </a:moveTo>
                <a:lnTo>
                  <a:pt x="359716" y="376371"/>
                </a:lnTo>
                <a:lnTo>
                  <a:pt x="366482" y="371408"/>
                </a:lnTo>
                <a:lnTo>
                  <a:pt x="374580" y="368633"/>
                </a:lnTo>
                <a:lnTo>
                  <a:pt x="377827" y="363173"/>
                </a:lnTo>
                <a:lnTo>
                  <a:pt x="381860" y="356696"/>
                </a:lnTo>
                <a:lnTo>
                  <a:pt x="470113" y="405572"/>
                </a:lnTo>
                <a:lnTo>
                  <a:pt x="470701" y="408801"/>
                </a:lnTo>
                <a:lnTo>
                  <a:pt x="473372" y="424798"/>
                </a:lnTo>
                <a:lnTo>
                  <a:pt x="473834" y="439572"/>
                </a:lnTo>
                <a:close/>
              </a:path>
              <a:path w="756285" h="532130" extrusionOk="0">
                <a:moveTo>
                  <a:pt x="108548" y="219849"/>
                </a:moveTo>
                <a:lnTo>
                  <a:pt x="98346" y="214199"/>
                </a:lnTo>
                <a:lnTo>
                  <a:pt x="89028" y="207587"/>
                </a:lnTo>
                <a:lnTo>
                  <a:pt x="82440" y="196679"/>
                </a:lnTo>
                <a:lnTo>
                  <a:pt x="81313" y="194604"/>
                </a:lnTo>
                <a:lnTo>
                  <a:pt x="353679" y="345444"/>
                </a:lnTo>
                <a:lnTo>
                  <a:pt x="351219" y="348437"/>
                </a:lnTo>
                <a:lnTo>
                  <a:pt x="350610" y="349551"/>
                </a:lnTo>
                <a:lnTo>
                  <a:pt x="127116" y="225777"/>
                </a:lnTo>
                <a:lnTo>
                  <a:pt x="120250" y="223426"/>
                </a:lnTo>
                <a:lnTo>
                  <a:pt x="108548" y="219849"/>
                </a:lnTo>
                <a:close/>
              </a:path>
              <a:path w="756285" h="532130" extrusionOk="0">
                <a:moveTo>
                  <a:pt x="23655" y="380435"/>
                </a:moveTo>
                <a:lnTo>
                  <a:pt x="17199" y="376860"/>
                </a:lnTo>
                <a:lnTo>
                  <a:pt x="11257" y="372117"/>
                </a:lnTo>
                <a:lnTo>
                  <a:pt x="15154" y="364113"/>
                </a:lnTo>
                <a:lnTo>
                  <a:pt x="19067" y="354666"/>
                </a:lnTo>
                <a:lnTo>
                  <a:pt x="22001" y="344677"/>
                </a:lnTo>
                <a:lnTo>
                  <a:pt x="23282" y="335224"/>
                </a:lnTo>
                <a:lnTo>
                  <a:pt x="24083" y="324054"/>
                </a:lnTo>
                <a:lnTo>
                  <a:pt x="25102" y="317359"/>
                </a:lnTo>
                <a:lnTo>
                  <a:pt x="57650" y="284573"/>
                </a:lnTo>
                <a:lnTo>
                  <a:pt x="99530" y="252600"/>
                </a:lnTo>
                <a:lnTo>
                  <a:pt x="127626" y="231867"/>
                </a:lnTo>
                <a:lnTo>
                  <a:pt x="127116" y="225777"/>
                </a:lnTo>
                <a:lnTo>
                  <a:pt x="350610" y="349551"/>
                </a:lnTo>
                <a:lnTo>
                  <a:pt x="346955" y="356238"/>
                </a:lnTo>
                <a:lnTo>
                  <a:pt x="346923" y="357672"/>
                </a:lnTo>
                <a:lnTo>
                  <a:pt x="198811" y="275645"/>
                </a:lnTo>
                <a:lnTo>
                  <a:pt x="194127" y="275955"/>
                </a:lnTo>
                <a:lnTo>
                  <a:pt x="188156" y="279906"/>
                </a:lnTo>
                <a:lnTo>
                  <a:pt x="182492" y="284029"/>
                </a:lnTo>
                <a:lnTo>
                  <a:pt x="176444" y="289389"/>
                </a:lnTo>
                <a:lnTo>
                  <a:pt x="171164" y="293724"/>
                </a:lnTo>
                <a:lnTo>
                  <a:pt x="170241" y="294665"/>
                </a:lnTo>
                <a:lnTo>
                  <a:pt x="172904" y="301946"/>
                </a:lnTo>
                <a:lnTo>
                  <a:pt x="472179" y="467690"/>
                </a:lnTo>
                <a:lnTo>
                  <a:pt x="472035" y="469062"/>
                </a:lnTo>
                <a:lnTo>
                  <a:pt x="284045" y="364950"/>
                </a:lnTo>
                <a:lnTo>
                  <a:pt x="277988" y="363047"/>
                </a:lnTo>
                <a:lnTo>
                  <a:pt x="270863" y="363457"/>
                </a:lnTo>
                <a:lnTo>
                  <a:pt x="258207" y="365158"/>
                </a:lnTo>
                <a:lnTo>
                  <a:pt x="245791" y="365541"/>
                </a:lnTo>
                <a:lnTo>
                  <a:pt x="232894" y="367109"/>
                </a:lnTo>
                <a:lnTo>
                  <a:pt x="220026" y="370145"/>
                </a:lnTo>
                <a:lnTo>
                  <a:pt x="210333" y="372035"/>
                </a:lnTo>
                <a:lnTo>
                  <a:pt x="200361" y="372319"/>
                </a:lnTo>
                <a:lnTo>
                  <a:pt x="190024" y="372402"/>
                </a:lnTo>
                <a:lnTo>
                  <a:pt x="179850" y="372574"/>
                </a:lnTo>
                <a:lnTo>
                  <a:pt x="174521" y="372526"/>
                </a:lnTo>
                <a:lnTo>
                  <a:pt x="168678" y="373646"/>
                </a:lnTo>
                <a:lnTo>
                  <a:pt x="163041" y="374879"/>
                </a:lnTo>
                <a:lnTo>
                  <a:pt x="156584" y="375659"/>
                </a:lnTo>
                <a:lnTo>
                  <a:pt x="149511" y="379000"/>
                </a:lnTo>
                <a:lnTo>
                  <a:pt x="143260" y="378442"/>
                </a:lnTo>
                <a:lnTo>
                  <a:pt x="36875" y="383401"/>
                </a:lnTo>
                <a:lnTo>
                  <a:pt x="32981" y="382696"/>
                </a:lnTo>
                <a:lnTo>
                  <a:pt x="28164" y="381480"/>
                </a:lnTo>
                <a:lnTo>
                  <a:pt x="23655" y="380435"/>
                </a:lnTo>
                <a:close/>
              </a:path>
              <a:path w="756285" h="532130" extrusionOk="0">
                <a:moveTo>
                  <a:pt x="472179" y="467690"/>
                </a:moveTo>
                <a:lnTo>
                  <a:pt x="172904" y="301946"/>
                </a:lnTo>
                <a:lnTo>
                  <a:pt x="184194" y="300940"/>
                </a:lnTo>
                <a:lnTo>
                  <a:pt x="193914" y="300517"/>
                </a:lnTo>
                <a:lnTo>
                  <a:pt x="213490" y="298292"/>
                </a:lnTo>
                <a:lnTo>
                  <a:pt x="214106" y="294278"/>
                </a:lnTo>
                <a:lnTo>
                  <a:pt x="215850" y="290889"/>
                </a:lnTo>
                <a:lnTo>
                  <a:pt x="214723" y="290264"/>
                </a:lnTo>
                <a:lnTo>
                  <a:pt x="210482" y="285012"/>
                </a:lnTo>
                <a:lnTo>
                  <a:pt x="204926" y="279032"/>
                </a:lnTo>
                <a:lnTo>
                  <a:pt x="346923" y="357672"/>
                </a:lnTo>
                <a:lnTo>
                  <a:pt x="346794" y="363408"/>
                </a:lnTo>
                <a:lnTo>
                  <a:pt x="349689" y="370818"/>
                </a:lnTo>
                <a:lnTo>
                  <a:pt x="473834" y="439572"/>
                </a:lnTo>
                <a:lnTo>
                  <a:pt x="473881" y="441049"/>
                </a:lnTo>
                <a:lnTo>
                  <a:pt x="473681" y="446746"/>
                </a:lnTo>
                <a:lnTo>
                  <a:pt x="333891" y="369328"/>
                </a:lnTo>
                <a:lnTo>
                  <a:pt x="331842" y="369644"/>
                </a:lnTo>
                <a:lnTo>
                  <a:pt x="329997" y="370074"/>
                </a:lnTo>
                <a:lnTo>
                  <a:pt x="328049" y="370447"/>
                </a:lnTo>
                <a:lnTo>
                  <a:pt x="328356" y="372069"/>
                </a:lnTo>
                <a:lnTo>
                  <a:pt x="327843" y="374688"/>
                </a:lnTo>
                <a:lnTo>
                  <a:pt x="328457" y="376480"/>
                </a:lnTo>
                <a:lnTo>
                  <a:pt x="473333" y="456715"/>
                </a:lnTo>
                <a:lnTo>
                  <a:pt x="472179" y="467690"/>
                </a:lnTo>
                <a:close/>
              </a:path>
              <a:path w="756285" h="532130" extrusionOk="0">
                <a:moveTo>
                  <a:pt x="473333" y="456715"/>
                </a:moveTo>
                <a:lnTo>
                  <a:pt x="329892" y="377275"/>
                </a:lnTo>
                <a:lnTo>
                  <a:pt x="332249" y="377129"/>
                </a:lnTo>
                <a:lnTo>
                  <a:pt x="334504" y="376926"/>
                </a:lnTo>
                <a:lnTo>
                  <a:pt x="333890" y="375134"/>
                </a:lnTo>
                <a:lnTo>
                  <a:pt x="333891" y="369328"/>
                </a:lnTo>
                <a:lnTo>
                  <a:pt x="473681" y="446746"/>
                </a:lnTo>
                <a:lnTo>
                  <a:pt x="473333" y="456715"/>
                </a:lnTo>
                <a:close/>
              </a:path>
              <a:path w="756285" h="532130" extrusionOk="0">
                <a:moveTo>
                  <a:pt x="398160" y="528320"/>
                </a:moveTo>
                <a:lnTo>
                  <a:pt x="392159" y="519190"/>
                </a:lnTo>
                <a:lnTo>
                  <a:pt x="385529" y="511162"/>
                </a:lnTo>
                <a:lnTo>
                  <a:pt x="369615" y="499445"/>
                </a:lnTo>
                <a:lnTo>
                  <a:pt x="363676" y="491801"/>
                </a:lnTo>
                <a:lnTo>
                  <a:pt x="360187" y="482610"/>
                </a:lnTo>
                <a:lnTo>
                  <a:pt x="356034" y="474503"/>
                </a:lnTo>
                <a:lnTo>
                  <a:pt x="352477" y="465274"/>
                </a:lnTo>
                <a:lnTo>
                  <a:pt x="324231" y="413337"/>
                </a:lnTo>
                <a:lnTo>
                  <a:pt x="294534" y="373663"/>
                </a:lnTo>
                <a:lnTo>
                  <a:pt x="289737" y="368102"/>
                </a:lnTo>
                <a:lnTo>
                  <a:pt x="472035" y="469062"/>
                </a:lnTo>
                <a:lnTo>
                  <a:pt x="458614" y="508085"/>
                </a:lnTo>
                <a:lnTo>
                  <a:pt x="416969" y="531478"/>
                </a:lnTo>
                <a:lnTo>
                  <a:pt x="406824" y="531666"/>
                </a:lnTo>
                <a:lnTo>
                  <a:pt x="398160" y="528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6" name="Google Shape;1117;p38">
            <a:extLst>
              <a:ext uri="{FF2B5EF4-FFF2-40B4-BE49-F238E27FC236}">
                <a16:creationId xmlns:a16="http://schemas.microsoft.com/office/drawing/2014/main" id="{3ABE3E9B-FC62-AF8F-7D7C-4705F5B4A45F}"/>
              </a:ext>
            </a:extLst>
          </p:cNvPr>
          <p:cNvSpPr/>
          <p:nvPr/>
        </p:nvSpPr>
        <p:spPr>
          <a:xfrm>
            <a:off x="400340" y="1186882"/>
            <a:ext cx="353483" cy="428413"/>
          </a:xfrm>
          <a:custGeom>
            <a:avLst/>
            <a:gdLst/>
            <a:ahLst/>
            <a:cxnLst/>
            <a:rect l="l" t="t" r="r" b="b"/>
            <a:pathLst>
              <a:path w="530225" h="642619" extrusionOk="0">
                <a:moveTo>
                  <a:pt x="7160" y="370325"/>
                </a:moveTo>
                <a:lnTo>
                  <a:pt x="5727" y="366627"/>
                </a:lnTo>
                <a:lnTo>
                  <a:pt x="5831" y="360878"/>
                </a:lnTo>
                <a:lnTo>
                  <a:pt x="7163" y="360164"/>
                </a:lnTo>
                <a:lnTo>
                  <a:pt x="14532" y="356986"/>
                </a:lnTo>
                <a:lnTo>
                  <a:pt x="22603" y="352745"/>
                </a:lnTo>
                <a:lnTo>
                  <a:pt x="30308" y="349754"/>
                </a:lnTo>
                <a:lnTo>
                  <a:pt x="38427" y="346991"/>
                </a:lnTo>
                <a:lnTo>
                  <a:pt x="46832" y="344387"/>
                </a:lnTo>
                <a:lnTo>
                  <a:pt x="50113" y="340397"/>
                </a:lnTo>
                <a:lnTo>
                  <a:pt x="60261" y="295206"/>
                </a:lnTo>
                <a:lnTo>
                  <a:pt x="84983" y="263893"/>
                </a:lnTo>
                <a:lnTo>
                  <a:pt x="88059" y="261241"/>
                </a:lnTo>
                <a:lnTo>
                  <a:pt x="91442" y="257308"/>
                </a:lnTo>
                <a:lnTo>
                  <a:pt x="98005" y="246425"/>
                </a:lnTo>
                <a:lnTo>
                  <a:pt x="99237" y="238397"/>
                </a:lnTo>
                <a:lnTo>
                  <a:pt x="91450" y="232633"/>
                </a:lnTo>
                <a:lnTo>
                  <a:pt x="82365" y="224698"/>
                </a:lnTo>
                <a:lnTo>
                  <a:pt x="72635" y="217857"/>
                </a:lnTo>
                <a:lnTo>
                  <a:pt x="63502" y="209896"/>
                </a:lnTo>
                <a:lnTo>
                  <a:pt x="53744" y="203040"/>
                </a:lnTo>
                <a:lnTo>
                  <a:pt x="28575" y="189101"/>
                </a:lnTo>
                <a:lnTo>
                  <a:pt x="17264" y="179933"/>
                </a:lnTo>
                <a:lnTo>
                  <a:pt x="6712" y="169734"/>
                </a:lnTo>
                <a:lnTo>
                  <a:pt x="0" y="154402"/>
                </a:lnTo>
                <a:lnTo>
                  <a:pt x="252" y="140025"/>
                </a:lnTo>
                <a:lnTo>
                  <a:pt x="8095" y="126947"/>
                </a:lnTo>
                <a:lnTo>
                  <a:pt x="22307" y="118849"/>
                </a:lnTo>
                <a:lnTo>
                  <a:pt x="38558" y="114783"/>
                </a:lnTo>
                <a:lnTo>
                  <a:pt x="54759" y="113593"/>
                </a:lnTo>
                <a:lnTo>
                  <a:pt x="70748" y="115189"/>
                </a:lnTo>
                <a:lnTo>
                  <a:pt x="108468" y="124465"/>
                </a:lnTo>
                <a:lnTo>
                  <a:pt x="150025" y="140221"/>
                </a:lnTo>
                <a:lnTo>
                  <a:pt x="179066" y="154853"/>
                </a:lnTo>
                <a:lnTo>
                  <a:pt x="187725" y="155293"/>
                </a:lnTo>
                <a:lnTo>
                  <a:pt x="196019" y="152628"/>
                </a:lnTo>
                <a:lnTo>
                  <a:pt x="204420" y="147118"/>
                </a:lnTo>
                <a:lnTo>
                  <a:pt x="213693" y="139188"/>
                </a:lnTo>
                <a:lnTo>
                  <a:pt x="223091" y="129875"/>
                </a:lnTo>
                <a:lnTo>
                  <a:pt x="232816" y="122195"/>
                </a:lnTo>
                <a:lnTo>
                  <a:pt x="244913" y="115829"/>
                </a:lnTo>
                <a:lnTo>
                  <a:pt x="246861" y="115456"/>
                </a:lnTo>
                <a:lnTo>
                  <a:pt x="247374" y="111385"/>
                </a:lnTo>
                <a:lnTo>
                  <a:pt x="249118" y="107995"/>
                </a:lnTo>
                <a:lnTo>
                  <a:pt x="250759" y="104549"/>
                </a:lnTo>
                <a:lnTo>
                  <a:pt x="251683" y="99253"/>
                </a:lnTo>
                <a:lnTo>
                  <a:pt x="254963" y="96715"/>
                </a:lnTo>
                <a:lnTo>
                  <a:pt x="310065" y="58998"/>
                </a:lnTo>
                <a:lnTo>
                  <a:pt x="343353" y="38236"/>
                </a:lnTo>
                <a:lnTo>
                  <a:pt x="350622" y="32100"/>
                </a:lnTo>
                <a:lnTo>
                  <a:pt x="379926" y="4776"/>
                </a:lnTo>
                <a:lnTo>
                  <a:pt x="402757" y="0"/>
                </a:lnTo>
                <a:lnTo>
                  <a:pt x="413787" y="3204"/>
                </a:lnTo>
                <a:lnTo>
                  <a:pt x="424815" y="9312"/>
                </a:lnTo>
                <a:lnTo>
                  <a:pt x="432644" y="18003"/>
                </a:lnTo>
                <a:lnTo>
                  <a:pt x="437735" y="28081"/>
                </a:lnTo>
                <a:lnTo>
                  <a:pt x="440078" y="38089"/>
                </a:lnTo>
                <a:lnTo>
                  <a:pt x="438433" y="48793"/>
                </a:lnTo>
                <a:lnTo>
                  <a:pt x="434767" y="64183"/>
                </a:lnTo>
                <a:lnTo>
                  <a:pt x="432197" y="80181"/>
                </a:lnTo>
                <a:lnTo>
                  <a:pt x="428358" y="95476"/>
                </a:lnTo>
                <a:lnTo>
                  <a:pt x="420273" y="109871"/>
                </a:lnTo>
                <a:lnTo>
                  <a:pt x="418417" y="129168"/>
                </a:lnTo>
                <a:lnTo>
                  <a:pt x="411997" y="148841"/>
                </a:lnTo>
                <a:lnTo>
                  <a:pt x="406785" y="163375"/>
                </a:lnTo>
                <a:lnTo>
                  <a:pt x="351086" y="132528"/>
                </a:lnTo>
                <a:lnTo>
                  <a:pt x="346166" y="134159"/>
                </a:lnTo>
                <a:lnTo>
                  <a:pt x="297981" y="181513"/>
                </a:lnTo>
                <a:lnTo>
                  <a:pt x="280115" y="205008"/>
                </a:lnTo>
                <a:lnTo>
                  <a:pt x="285172" y="213616"/>
                </a:lnTo>
                <a:lnTo>
                  <a:pt x="299607" y="225965"/>
                </a:lnTo>
                <a:lnTo>
                  <a:pt x="304525" y="228689"/>
                </a:lnTo>
                <a:lnTo>
                  <a:pt x="308008" y="233522"/>
                </a:lnTo>
                <a:lnTo>
                  <a:pt x="312311" y="237357"/>
                </a:lnTo>
                <a:lnTo>
                  <a:pt x="320201" y="243178"/>
                </a:lnTo>
                <a:lnTo>
                  <a:pt x="390188" y="281938"/>
                </a:lnTo>
                <a:lnTo>
                  <a:pt x="394659" y="288769"/>
                </a:lnTo>
                <a:lnTo>
                  <a:pt x="402445" y="294533"/>
                </a:lnTo>
                <a:lnTo>
                  <a:pt x="427076" y="308174"/>
                </a:lnTo>
                <a:lnTo>
                  <a:pt x="446405" y="320331"/>
                </a:lnTo>
                <a:lnTo>
                  <a:pt x="464413" y="330304"/>
                </a:lnTo>
                <a:lnTo>
                  <a:pt x="481786" y="341377"/>
                </a:lnTo>
                <a:lnTo>
                  <a:pt x="499726" y="351313"/>
                </a:lnTo>
                <a:lnTo>
                  <a:pt x="528104" y="387353"/>
                </a:lnTo>
                <a:lnTo>
                  <a:pt x="530135" y="397188"/>
                </a:lnTo>
                <a:lnTo>
                  <a:pt x="526996" y="407064"/>
                </a:lnTo>
                <a:lnTo>
                  <a:pt x="518899" y="417098"/>
                </a:lnTo>
                <a:lnTo>
                  <a:pt x="509133" y="421851"/>
                </a:lnTo>
                <a:lnTo>
                  <a:pt x="230106" y="267322"/>
                </a:lnTo>
                <a:lnTo>
                  <a:pt x="217333" y="264603"/>
                </a:lnTo>
                <a:lnTo>
                  <a:pt x="205624" y="268280"/>
                </a:lnTo>
                <a:lnTo>
                  <a:pt x="197161" y="276659"/>
                </a:lnTo>
                <a:lnTo>
                  <a:pt x="193511" y="289155"/>
                </a:lnTo>
                <a:lnTo>
                  <a:pt x="196532" y="305346"/>
                </a:lnTo>
                <a:lnTo>
                  <a:pt x="206107" y="319359"/>
                </a:lnTo>
                <a:lnTo>
                  <a:pt x="219757" y="329823"/>
                </a:lnTo>
                <a:lnTo>
                  <a:pt x="368284" y="412079"/>
                </a:lnTo>
                <a:lnTo>
                  <a:pt x="365425" y="416303"/>
                </a:lnTo>
                <a:lnTo>
                  <a:pt x="361547" y="428673"/>
                </a:lnTo>
                <a:lnTo>
                  <a:pt x="361187" y="429925"/>
                </a:lnTo>
                <a:lnTo>
                  <a:pt x="152814" y="314525"/>
                </a:lnTo>
                <a:lnTo>
                  <a:pt x="148200" y="320680"/>
                </a:lnTo>
                <a:lnTo>
                  <a:pt x="143484" y="328230"/>
                </a:lnTo>
                <a:lnTo>
                  <a:pt x="143277" y="333923"/>
                </a:lnTo>
                <a:lnTo>
                  <a:pt x="145019" y="334888"/>
                </a:lnTo>
                <a:lnTo>
                  <a:pt x="149732" y="338950"/>
                </a:lnTo>
                <a:lnTo>
                  <a:pt x="244244" y="391292"/>
                </a:lnTo>
                <a:lnTo>
                  <a:pt x="240416" y="394979"/>
                </a:lnTo>
                <a:lnTo>
                  <a:pt x="234880" y="399172"/>
                </a:lnTo>
                <a:lnTo>
                  <a:pt x="239284" y="408870"/>
                </a:lnTo>
                <a:lnTo>
                  <a:pt x="242014" y="414737"/>
                </a:lnTo>
                <a:lnTo>
                  <a:pt x="197731" y="390212"/>
                </a:lnTo>
                <a:lnTo>
                  <a:pt x="190840" y="387847"/>
                </a:lnTo>
                <a:lnTo>
                  <a:pt x="183333" y="386593"/>
                </a:lnTo>
                <a:lnTo>
                  <a:pt x="178618" y="386886"/>
                </a:lnTo>
                <a:lnTo>
                  <a:pt x="141383" y="366264"/>
                </a:lnTo>
                <a:lnTo>
                  <a:pt x="135261" y="367229"/>
                </a:lnTo>
                <a:lnTo>
                  <a:pt x="130761" y="371996"/>
                </a:lnTo>
                <a:lnTo>
                  <a:pt x="124138" y="381394"/>
                </a:lnTo>
                <a:lnTo>
                  <a:pt x="116690" y="385979"/>
                </a:lnTo>
                <a:lnTo>
                  <a:pt x="108436" y="387215"/>
                </a:lnTo>
                <a:lnTo>
                  <a:pt x="99395" y="386563"/>
                </a:lnTo>
                <a:lnTo>
                  <a:pt x="55095" y="382354"/>
                </a:lnTo>
                <a:lnTo>
                  <a:pt x="32504" y="378553"/>
                </a:lnTo>
                <a:lnTo>
                  <a:pt x="17316" y="373046"/>
                </a:lnTo>
                <a:lnTo>
                  <a:pt x="11157" y="369635"/>
                </a:lnTo>
                <a:lnTo>
                  <a:pt x="7160" y="370325"/>
                </a:lnTo>
                <a:close/>
              </a:path>
              <a:path w="530225" h="642619" extrusionOk="0">
                <a:moveTo>
                  <a:pt x="390188" y="281938"/>
                </a:moveTo>
                <a:lnTo>
                  <a:pt x="320201" y="243178"/>
                </a:lnTo>
                <a:lnTo>
                  <a:pt x="328093" y="241742"/>
                </a:lnTo>
                <a:lnTo>
                  <a:pt x="333015" y="234305"/>
                </a:lnTo>
                <a:lnTo>
                  <a:pt x="335168" y="231143"/>
                </a:lnTo>
                <a:lnTo>
                  <a:pt x="336809" y="227696"/>
                </a:lnTo>
                <a:lnTo>
                  <a:pt x="340501" y="221030"/>
                </a:lnTo>
                <a:lnTo>
                  <a:pt x="343285" y="209506"/>
                </a:lnTo>
                <a:lnTo>
                  <a:pt x="344605" y="202978"/>
                </a:lnTo>
                <a:lnTo>
                  <a:pt x="346454" y="195292"/>
                </a:lnTo>
                <a:lnTo>
                  <a:pt x="347486" y="188604"/>
                </a:lnTo>
                <a:lnTo>
                  <a:pt x="348316" y="181805"/>
                </a:lnTo>
                <a:lnTo>
                  <a:pt x="349933" y="175443"/>
                </a:lnTo>
                <a:lnTo>
                  <a:pt x="353329" y="170064"/>
                </a:lnTo>
                <a:lnTo>
                  <a:pt x="358337" y="162675"/>
                </a:lnTo>
                <a:lnTo>
                  <a:pt x="358944" y="155753"/>
                </a:lnTo>
                <a:lnTo>
                  <a:pt x="357669" y="149239"/>
                </a:lnTo>
                <a:lnTo>
                  <a:pt x="357642" y="141966"/>
                </a:lnTo>
                <a:lnTo>
                  <a:pt x="358155" y="139347"/>
                </a:lnTo>
                <a:lnTo>
                  <a:pt x="355492" y="134968"/>
                </a:lnTo>
                <a:lnTo>
                  <a:pt x="406785" y="163375"/>
                </a:lnTo>
                <a:lnTo>
                  <a:pt x="405482" y="167009"/>
                </a:lnTo>
                <a:lnTo>
                  <a:pt x="401493" y="185124"/>
                </a:lnTo>
                <a:lnTo>
                  <a:pt x="398689" y="205348"/>
                </a:lnTo>
                <a:lnTo>
                  <a:pt x="390813" y="245990"/>
                </a:lnTo>
                <a:lnTo>
                  <a:pt x="386914" y="265607"/>
                </a:lnTo>
                <a:lnTo>
                  <a:pt x="385785" y="270789"/>
                </a:lnTo>
                <a:lnTo>
                  <a:pt x="387525" y="277560"/>
                </a:lnTo>
                <a:lnTo>
                  <a:pt x="390188" y="281938"/>
                </a:lnTo>
                <a:close/>
              </a:path>
              <a:path w="530225" h="642619" extrusionOk="0">
                <a:moveTo>
                  <a:pt x="283633" y="298418"/>
                </a:moveTo>
                <a:lnTo>
                  <a:pt x="249191" y="279343"/>
                </a:lnTo>
                <a:lnTo>
                  <a:pt x="239841" y="272713"/>
                </a:lnTo>
                <a:lnTo>
                  <a:pt x="291529" y="301339"/>
                </a:lnTo>
                <a:lnTo>
                  <a:pt x="283633" y="298418"/>
                </a:lnTo>
                <a:close/>
              </a:path>
              <a:path w="530225" h="642619" extrusionOk="0">
                <a:moveTo>
                  <a:pt x="368284" y="412079"/>
                </a:moveTo>
                <a:lnTo>
                  <a:pt x="219757" y="329823"/>
                </a:lnTo>
                <a:lnTo>
                  <a:pt x="235619" y="334252"/>
                </a:lnTo>
                <a:lnTo>
                  <a:pt x="272616" y="337321"/>
                </a:lnTo>
                <a:lnTo>
                  <a:pt x="313602" y="328080"/>
                </a:lnTo>
                <a:lnTo>
                  <a:pt x="314794" y="321482"/>
                </a:lnTo>
                <a:lnTo>
                  <a:pt x="312286" y="315738"/>
                </a:lnTo>
                <a:lnTo>
                  <a:pt x="309111" y="311076"/>
                </a:lnTo>
                <a:lnTo>
                  <a:pt x="509133" y="421851"/>
                </a:lnTo>
                <a:lnTo>
                  <a:pt x="500593" y="424381"/>
                </a:lnTo>
                <a:lnTo>
                  <a:pt x="492170" y="425522"/>
                </a:lnTo>
                <a:lnTo>
                  <a:pt x="484208" y="424017"/>
                </a:lnTo>
                <a:lnTo>
                  <a:pt x="475824" y="420825"/>
                </a:lnTo>
                <a:lnTo>
                  <a:pt x="469573" y="417364"/>
                </a:lnTo>
                <a:lnTo>
                  <a:pt x="466396" y="417056"/>
                </a:lnTo>
                <a:lnTo>
                  <a:pt x="435438" y="417332"/>
                </a:lnTo>
                <a:lnTo>
                  <a:pt x="427247" y="414247"/>
                </a:lnTo>
                <a:lnTo>
                  <a:pt x="417326" y="410204"/>
                </a:lnTo>
                <a:lnTo>
                  <a:pt x="407673" y="409214"/>
                </a:lnTo>
                <a:lnTo>
                  <a:pt x="397943" y="409632"/>
                </a:lnTo>
                <a:lnTo>
                  <a:pt x="322826" y="368031"/>
                </a:lnTo>
                <a:lnTo>
                  <a:pt x="319135" y="370342"/>
                </a:lnTo>
                <a:lnTo>
                  <a:pt x="312165" y="373741"/>
                </a:lnTo>
                <a:lnTo>
                  <a:pt x="312984" y="375646"/>
                </a:lnTo>
                <a:lnTo>
                  <a:pt x="314111" y="379174"/>
                </a:lnTo>
                <a:lnTo>
                  <a:pt x="369714" y="409967"/>
                </a:lnTo>
                <a:lnTo>
                  <a:pt x="368284" y="412079"/>
                </a:lnTo>
                <a:close/>
              </a:path>
              <a:path w="530225" h="642619" extrusionOk="0">
                <a:moveTo>
                  <a:pt x="269966" y="292300"/>
                </a:moveTo>
                <a:lnTo>
                  <a:pt x="259579" y="285096"/>
                </a:lnTo>
                <a:lnTo>
                  <a:pt x="276795" y="294630"/>
                </a:lnTo>
                <a:lnTo>
                  <a:pt x="269966" y="292300"/>
                </a:lnTo>
                <a:close/>
              </a:path>
              <a:path w="530225" h="642619" extrusionOk="0">
                <a:moveTo>
                  <a:pt x="369714" y="409967"/>
                </a:moveTo>
                <a:lnTo>
                  <a:pt x="314111" y="379174"/>
                </a:lnTo>
                <a:lnTo>
                  <a:pt x="315238" y="378346"/>
                </a:lnTo>
                <a:lnTo>
                  <a:pt x="319338" y="377713"/>
                </a:lnTo>
                <a:lnTo>
                  <a:pt x="323028" y="376853"/>
                </a:lnTo>
                <a:lnTo>
                  <a:pt x="326820" y="376050"/>
                </a:lnTo>
                <a:lnTo>
                  <a:pt x="325898" y="374088"/>
                </a:lnTo>
                <a:lnTo>
                  <a:pt x="322826" y="368031"/>
                </a:lnTo>
                <a:lnTo>
                  <a:pt x="397943" y="409632"/>
                </a:lnTo>
                <a:lnTo>
                  <a:pt x="388405" y="408705"/>
                </a:lnTo>
                <a:lnTo>
                  <a:pt x="377249" y="406882"/>
                </a:lnTo>
                <a:lnTo>
                  <a:pt x="369714" y="409967"/>
                </a:lnTo>
                <a:close/>
              </a:path>
              <a:path w="530225" h="642619" extrusionOk="0">
                <a:moveTo>
                  <a:pt x="244244" y="391292"/>
                </a:moveTo>
                <a:lnTo>
                  <a:pt x="149732" y="338950"/>
                </a:lnTo>
                <a:lnTo>
                  <a:pt x="162134" y="335656"/>
                </a:lnTo>
                <a:lnTo>
                  <a:pt x="166441" y="327879"/>
                </a:lnTo>
                <a:lnTo>
                  <a:pt x="164904" y="325576"/>
                </a:lnTo>
                <a:lnTo>
                  <a:pt x="163676" y="320541"/>
                </a:lnTo>
                <a:lnTo>
                  <a:pt x="361187" y="429925"/>
                </a:lnTo>
                <a:lnTo>
                  <a:pt x="360106" y="433682"/>
                </a:lnTo>
                <a:lnTo>
                  <a:pt x="285410" y="392314"/>
                </a:lnTo>
                <a:lnTo>
                  <a:pt x="277723" y="390960"/>
                </a:lnTo>
                <a:lnTo>
                  <a:pt x="273060" y="391281"/>
                </a:lnTo>
                <a:lnTo>
                  <a:pt x="255384" y="381492"/>
                </a:lnTo>
                <a:lnTo>
                  <a:pt x="251694" y="383804"/>
                </a:lnTo>
                <a:lnTo>
                  <a:pt x="246157" y="389448"/>
                </a:lnTo>
                <a:lnTo>
                  <a:pt x="244244" y="391292"/>
                </a:lnTo>
                <a:close/>
              </a:path>
              <a:path w="530225" h="642619" extrusionOk="0">
                <a:moveTo>
                  <a:pt x="341339" y="522008"/>
                </a:moveTo>
                <a:lnTo>
                  <a:pt x="275951" y="485795"/>
                </a:lnTo>
                <a:lnTo>
                  <a:pt x="280665" y="486954"/>
                </a:lnTo>
                <a:lnTo>
                  <a:pt x="283638" y="484245"/>
                </a:lnTo>
                <a:lnTo>
                  <a:pt x="295808" y="445980"/>
                </a:lnTo>
                <a:lnTo>
                  <a:pt x="298381" y="437243"/>
                </a:lnTo>
                <a:lnTo>
                  <a:pt x="303538" y="428485"/>
                </a:lnTo>
                <a:lnTo>
                  <a:pt x="307510" y="417619"/>
                </a:lnTo>
                <a:lnTo>
                  <a:pt x="304314" y="407139"/>
                </a:lnTo>
                <a:lnTo>
                  <a:pt x="296198" y="398288"/>
                </a:lnTo>
                <a:lnTo>
                  <a:pt x="360106" y="433682"/>
                </a:lnTo>
                <a:lnTo>
                  <a:pt x="358664" y="438690"/>
                </a:lnTo>
                <a:lnTo>
                  <a:pt x="356339" y="447565"/>
                </a:lnTo>
                <a:lnTo>
                  <a:pt x="351594" y="465261"/>
                </a:lnTo>
                <a:lnTo>
                  <a:pt x="345676" y="492471"/>
                </a:lnTo>
                <a:lnTo>
                  <a:pt x="341506" y="520649"/>
                </a:lnTo>
                <a:lnTo>
                  <a:pt x="341339" y="522008"/>
                </a:lnTo>
                <a:close/>
              </a:path>
              <a:path w="530225" h="642619" extrusionOk="0">
                <a:moveTo>
                  <a:pt x="268397" y="391602"/>
                </a:moveTo>
                <a:lnTo>
                  <a:pt x="263171" y="387257"/>
                </a:lnTo>
                <a:lnTo>
                  <a:pt x="255384" y="381492"/>
                </a:lnTo>
                <a:lnTo>
                  <a:pt x="273060" y="391281"/>
                </a:lnTo>
                <a:lnTo>
                  <a:pt x="268397" y="391602"/>
                </a:lnTo>
                <a:close/>
              </a:path>
              <a:path w="530225" h="642619" extrusionOk="0">
                <a:moveTo>
                  <a:pt x="279578" y="635883"/>
                </a:moveTo>
                <a:lnTo>
                  <a:pt x="278187" y="635112"/>
                </a:lnTo>
                <a:lnTo>
                  <a:pt x="271755" y="630098"/>
                </a:lnTo>
                <a:lnTo>
                  <a:pt x="270578" y="620736"/>
                </a:lnTo>
                <a:lnTo>
                  <a:pt x="271593" y="606780"/>
                </a:lnTo>
                <a:lnTo>
                  <a:pt x="269369" y="593935"/>
                </a:lnTo>
                <a:lnTo>
                  <a:pt x="266243" y="580589"/>
                </a:lnTo>
                <a:lnTo>
                  <a:pt x="262703" y="568467"/>
                </a:lnTo>
                <a:lnTo>
                  <a:pt x="257147" y="546517"/>
                </a:lnTo>
                <a:lnTo>
                  <a:pt x="233074" y="459145"/>
                </a:lnTo>
                <a:lnTo>
                  <a:pt x="217726" y="420159"/>
                </a:lnTo>
                <a:lnTo>
                  <a:pt x="197731" y="390212"/>
                </a:lnTo>
                <a:lnTo>
                  <a:pt x="242014" y="414737"/>
                </a:lnTo>
                <a:lnTo>
                  <a:pt x="247473" y="426471"/>
                </a:lnTo>
                <a:lnTo>
                  <a:pt x="263197" y="462762"/>
                </a:lnTo>
                <a:lnTo>
                  <a:pt x="273082" y="482754"/>
                </a:lnTo>
                <a:lnTo>
                  <a:pt x="275951" y="485795"/>
                </a:lnTo>
                <a:lnTo>
                  <a:pt x="341339" y="522008"/>
                </a:lnTo>
                <a:lnTo>
                  <a:pt x="334647" y="576372"/>
                </a:lnTo>
                <a:lnTo>
                  <a:pt x="316493" y="618581"/>
                </a:lnTo>
                <a:lnTo>
                  <a:pt x="313418" y="621233"/>
                </a:lnTo>
                <a:lnTo>
                  <a:pt x="311264" y="624396"/>
                </a:lnTo>
                <a:lnTo>
                  <a:pt x="296910" y="642578"/>
                </a:lnTo>
                <a:lnTo>
                  <a:pt x="279578" y="635883"/>
                </a:lnTo>
                <a:close/>
              </a:path>
              <a:path w="530225" h="642619" extrusionOk="0">
                <a:moveTo>
                  <a:pt x="160271" y="391243"/>
                </a:moveTo>
                <a:lnTo>
                  <a:pt x="155558" y="388632"/>
                </a:lnTo>
                <a:lnTo>
                  <a:pt x="152384" y="378164"/>
                </a:lnTo>
                <a:lnTo>
                  <a:pt x="147600" y="369708"/>
                </a:lnTo>
                <a:lnTo>
                  <a:pt x="178618" y="386886"/>
                </a:lnTo>
                <a:lnTo>
                  <a:pt x="174006" y="388687"/>
                </a:lnTo>
                <a:lnTo>
                  <a:pt x="169701" y="389206"/>
                </a:lnTo>
                <a:lnTo>
                  <a:pt x="160271" y="391243"/>
                </a:lnTo>
                <a:close/>
              </a:path>
              <a:path w="530225" h="642619" extrusionOk="0">
                <a:moveTo>
                  <a:pt x="9722" y="370292"/>
                </a:moveTo>
                <a:lnTo>
                  <a:pt x="11157" y="369635"/>
                </a:lnTo>
                <a:lnTo>
                  <a:pt x="17316" y="373046"/>
                </a:lnTo>
                <a:lnTo>
                  <a:pt x="9722" y="370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7" name="Google Shape;1134;p38">
            <a:extLst>
              <a:ext uri="{FF2B5EF4-FFF2-40B4-BE49-F238E27FC236}">
                <a16:creationId xmlns:a16="http://schemas.microsoft.com/office/drawing/2014/main" id="{92DE9818-5766-0ABC-9D47-7B7D74E56244}"/>
              </a:ext>
            </a:extLst>
          </p:cNvPr>
          <p:cNvSpPr/>
          <p:nvPr/>
        </p:nvSpPr>
        <p:spPr>
          <a:xfrm>
            <a:off x="1632842" y="662430"/>
            <a:ext cx="1174750" cy="654050"/>
          </a:xfrm>
          <a:custGeom>
            <a:avLst/>
            <a:gdLst/>
            <a:ahLst/>
            <a:cxnLst/>
            <a:rect l="l" t="t" r="r" b="b"/>
            <a:pathLst>
              <a:path w="1762125" h="981075" extrusionOk="0">
                <a:moveTo>
                  <a:pt x="1719632" y="976458"/>
                </a:moveTo>
                <a:lnTo>
                  <a:pt x="1698457" y="980525"/>
                </a:lnTo>
                <a:lnTo>
                  <a:pt x="1665938" y="974418"/>
                </a:lnTo>
                <a:lnTo>
                  <a:pt x="1635415" y="964455"/>
                </a:lnTo>
                <a:lnTo>
                  <a:pt x="1607173" y="953535"/>
                </a:lnTo>
                <a:lnTo>
                  <a:pt x="1581498" y="944558"/>
                </a:lnTo>
                <a:lnTo>
                  <a:pt x="1545071" y="933822"/>
                </a:lnTo>
                <a:lnTo>
                  <a:pt x="1455382" y="908060"/>
                </a:lnTo>
                <a:lnTo>
                  <a:pt x="1292599" y="861721"/>
                </a:lnTo>
                <a:lnTo>
                  <a:pt x="1234494" y="845030"/>
                </a:lnTo>
                <a:lnTo>
                  <a:pt x="1176006" y="828054"/>
                </a:lnTo>
                <a:lnTo>
                  <a:pt x="1118056" y="810994"/>
                </a:lnTo>
                <a:lnTo>
                  <a:pt x="1061567" y="794053"/>
                </a:lnTo>
                <a:lnTo>
                  <a:pt x="1007462" y="777433"/>
                </a:lnTo>
                <a:lnTo>
                  <a:pt x="956663" y="761335"/>
                </a:lnTo>
                <a:lnTo>
                  <a:pt x="910093" y="745962"/>
                </a:lnTo>
                <a:lnTo>
                  <a:pt x="868674" y="731516"/>
                </a:lnTo>
                <a:lnTo>
                  <a:pt x="833329" y="718198"/>
                </a:lnTo>
                <a:lnTo>
                  <a:pt x="801053" y="706598"/>
                </a:lnTo>
                <a:lnTo>
                  <a:pt x="770106" y="693469"/>
                </a:lnTo>
                <a:lnTo>
                  <a:pt x="744223" y="672879"/>
                </a:lnTo>
                <a:lnTo>
                  <a:pt x="727137" y="638897"/>
                </a:lnTo>
                <a:lnTo>
                  <a:pt x="722879" y="610461"/>
                </a:lnTo>
                <a:lnTo>
                  <a:pt x="726700" y="583335"/>
                </a:lnTo>
                <a:lnTo>
                  <a:pt x="741189" y="557609"/>
                </a:lnTo>
                <a:lnTo>
                  <a:pt x="768936" y="533371"/>
                </a:lnTo>
                <a:lnTo>
                  <a:pt x="813432" y="503413"/>
                </a:lnTo>
                <a:lnTo>
                  <a:pt x="857893" y="473210"/>
                </a:lnTo>
                <a:lnTo>
                  <a:pt x="902629" y="443691"/>
                </a:lnTo>
                <a:lnTo>
                  <a:pt x="947948" y="415782"/>
                </a:lnTo>
                <a:lnTo>
                  <a:pt x="994162" y="390409"/>
                </a:lnTo>
                <a:lnTo>
                  <a:pt x="958361" y="368854"/>
                </a:lnTo>
                <a:lnTo>
                  <a:pt x="924274" y="355402"/>
                </a:lnTo>
                <a:lnTo>
                  <a:pt x="888224" y="346739"/>
                </a:lnTo>
                <a:lnTo>
                  <a:pt x="846532" y="339551"/>
                </a:lnTo>
                <a:lnTo>
                  <a:pt x="795519" y="330523"/>
                </a:lnTo>
                <a:lnTo>
                  <a:pt x="731507" y="316343"/>
                </a:lnTo>
                <a:lnTo>
                  <a:pt x="676752" y="304771"/>
                </a:lnTo>
                <a:lnTo>
                  <a:pt x="620525" y="295365"/>
                </a:lnTo>
                <a:lnTo>
                  <a:pt x="563941" y="287467"/>
                </a:lnTo>
                <a:lnTo>
                  <a:pt x="454164" y="273566"/>
                </a:lnTo>
                <a:lnTo>
                  <a:pt x="403200" y="266248"/>
                </a:lnTo>
                <a:lnTo>
                  <a:pt x="356338" y="257808"/>
                </a:lnTo>
                <a:lnTo>
                  <a:pt x="314694" y="247590"/>
                </a:lnTo>
                <a:lnTo>
                  <a:pt x="330019" y="276610"/>
                </a:lnTo>
                <a:lnTo>
                  <a:pt x="362236" y="296740"/>
                </a:lnTo>
                <a:lnTo>
                  <a:pt x="394691" y="313817"/>
                </a:lnTo>
                <a:lnTo>
                  <a:pt x="410733" y="333675"/>
                </a:lnTo>
                <a:lnTo>
                  <a:pt x="414938" y="353082"/>
                </a:lnTo>
                <a:lnTo>
                  <a:pt x="415730" y="364380"/>
                </a:lnTo>
                <a:lnTo>
                  <a:pt x="412545" y="373299"/>
                </a:lnTo>
                <a:lnTo>
                  <a:pt x="390987" y="375748"/>
                </a:lnTo>
                <a:lnTo>
                  <a:pt x="346811" y="367944"/>
                </a:lnTo>
                <a:lnTo>
                  <a:pt x="287551" y="352763"/>
                </a:lnTo>
                <a:lnTo>
                  <a:pt x="220740" y="333078"/>
                </a:lnTo>
                <a:lnTo>
                  <a:pt x="153912" y="311765"/>
                </a:lnTo>
                <a:lnTo>
                  <a:pt x="94600" y="291697"/>
                </a:lnTo>
                <a:lnTo>
                  <a:pt x="50337" y="275751"/>
                </a:lnTo>
                <a:lnTo>
                  <a:pt x="6346" y="246896"/>
                </a:lnTo>
                <a:lnTo>
                  <a:pt x="0" y="225339"/>
                </a:lnTo>
                <a:lnTo>
                  <a:pt x="4382" y="205873"/>
                </a:lnTo>
                <a:lnTo>
                  <a:pt x="14262" y="192244"/>
                </a:lnTo>
                <a:lnTo>
                  <a:pt x="51159" y="166195"/>
                </a:lnTo>
                <a:lnTo>
                  <a:pt x="90058" y="144030"/>
                </a:lnTo>
                <a:lnTo>
                  <a:pt x="129535" y="123827"/>
                </a:lnTo>
                <a:lnTo>
                  <a:pt x="168167" y="103658"/>
                </a:lnTo>
                <a:lnTo>
                  <a:pt x="244481" y="66492"/>
                </a:lnTo>
                <a:lnTo>
                  <a:pt x="297449" y="44028"/>
                </a:lnTo>
                <a:lnTo>
                  <a:pt x="353271" y="23297"/>
                </a:lnTo>
                <a:lnTo>
                  <a:pt x="406678" y="7541"/>
                </a:lnTo>
                <a:lnTo>
                  <a:pt x="452405" y="0"/>
                </a:lnTo>
                <a:lnTo>
                  <a:pt x="485184" y="3913"/>
                </a:lnTo>
                <a:lnTo>
                  <a:pt x="499749" y="22523"/>
                </a:lnTo>
                <a:lnTo>
                  <a:pt x="501150" y="37334"/>
                </a:lnTo>
                <a:lnTo>
                  <a:pt x="500964" y="53041"/>
                </a:lnTo>
                <a:lnTo>
                  <a:pt x="498342" y="69181"/>
                </a:lnTo>
                <a:lnTo>
                  <a:pt x="492437" y="85296"/>
                </a:lnTo>
                <a:lnTo>
                  <a:pt x="465076" y="95793"/>
                </a:lnTo>
                <a:lnTo>
                  <a:pt x="414787" y="101475"/>
                </a:lnTo>
                <a:lnTo>
                  <a:pt x="366418" y="107869"/>
                </a:lnTo>
                <a:lnTo>
                  <a:pt x="344816" y="120504"/>
                </a:lnTo>
                <a:lnTo>
                  <a:pt x="351898" y="127914"/>
                </a:lnTo>
                <a:lnTo>
                  <a:pt x="372114" y="133889"/>
                </a:lnTo>
                <a:lnTo>
                  <a:pt x="403786" y="138882"/>
                </a:lnTo>
                <a:lnTo>
                  <a:pt x="445236" y="143348"/>
                </a:lnTo>
                <a:lnTo>
                  <a:pt x="494788" y="147740"/>
                </a:lnTo>
                <a:lnTo>
                  <a:pt x="550762" y="152512"/>
                </a:lnTo>
                <a:lnTo>
                  <a:pt x="611483" y="158118"/>
                </a:lnTo>
                <a:lnTo>
                  <a:pt x="675271" y="165012"/>
                </a:lnTo>
                <a:lnTo>
                  <a:pt x="740450" y="173648"/>
                </a:lnTo>
                <a:lnTo>
                  <a:pt x="805342" y="184479"/>
                </a:lnTo>
                <a:lnTo>
                  <a:pt x="868268" y="197960"/>
                </a:lnTo>
                <a:lnTo>
                  <a:pt x="931192" y="213922"/>
                </a:lnTo>
                <a:lnTo>
                  <a:pt x="988229" y="230058"/>
                </a:lnTo>
                <a:lnTo>
                  <a:pt x="1038152" y="247369"/>
                </a:lnTo>
                <a:lnTo>
                  <a:pt x="1079736" y="266856"/>
                </a:lnTo>
                <a:lnTo>
                  <a:pt x="1111752" y="289520"/>
                </a:lnTo>
                <a:lnTo>
                  <a:pt x="1142174" y="348384"/>
                </a:lnTo>
                <a:lnTo>
                  <a:pt x="1138126" y="386587"/>
                </a:lnTo>
                <a:lnTo>
                  <a:pt x="1106627" y="448160"/>
                </a:lnTo>
                <a:lnTo>
                  <a:pt x="1044941" y="498178"/>
                </a:lnTo>
                <a:lnTo>
                  <a:pt x="1004408" y="523094"/>
                </a:lnTo>
                <a:lnTo>
                  <a:pt x="964077" y="544240"/>
                </a:lnTo>
                <a:lnTo>
                  <a:pt x="883559" y="583072"/>
                </a:lnTo>
                <a:lnTo>
                  <a:pt x="843144" y="604679"/>
                </a:lnTo>
                <a:lnTo>
                  <a:pt x="885805" y="627609"/>
                </a:lnTo>
                <a:lnTo>
                  <a:pt x="934114" y="646011"/>
                </a:lnTo>
                <a:lnTo>
                  <a:pt x="985794" y="661103"/>
                </a:lnTo>
                <a:lnTo>
                  <a:pt x="1038566" y="674106"/>
                </a:lnTo>
                <a:lnTo>
                  <a:pt x="1090153" y="686236"/>
                </a:lnTo>
                <a:lnTo>
                  <a:pt x="1138277" y="698716"/>
                </a:lnTo>
                <a:lnTo>
                  <a:pt x="1213422" y="718801"/>
                </a:lnTo>
                <a:lnTo>
                  <a:pt x="1264978" y="731898"/>
                </a:lnTo>
                <a:lnTo>
                  <a:pt x="1383915" y="761517"/>
                </a:lnTo>
                <a:lnTo>
                  <a:pt x="1565448" y="806449"/>
                </a:lnTo>
                <a:lnTo>
                  <a:pt x="1617078" y="819411"/>
                </a:lnTo>
                <a:lnTo>
                  <a:pt x="1660219" y="830472"/>
                </a:lnTo>
                <a:lnTo>
                  <a:pt x="1692443" y="839093"/>
                </a:lnTo>
                <a:lnTo>
                  <a:pt x="1735131" y="850097"/>
                </a:lnTo>
                <a:lnTo>
                  <a:pt x="1757994" y="860769"/>
                </a:lnTo>
                <a:lnTo>
                  <a:pt x="1761865" y="882867"/>
                </a:lnTo>
                <a:lnTo>
                  <a:pt x="1747579" y="928151"/>
                </a:lnTo>
                <a:lnTo>
                  <a:pt x="1741644" y="944771"/>
                </a:lnTo>
                <a:lnTo>
                  <a:pt x="1733178" y="962706"/>
                </a:lnTo>
                <a:lnTo>
                  <a:pt x="1719632" y="9764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8" name="Google Shape;1108;p38">
            <a:extLst>
              <a:ext uri="{FF2B5EF4-FFF2-40B4-BE49-F238E27FC236}">
                <a16:creationId xmlns:a16="http://schemas.microsoft.com/office/drawing/2014/main" id="{A9DDAC72-F393-B0BE-82BC-55DF4B2CE0EE}"/>
              </a:ext>
            </a:extLst>
          </p:cNvPr>
          <p:cNvSpPr/>
          <p:nvPr/>
        </p:nvSpPr>
        <p:spPr>
          <a:xfrm>
            <a:off x="177830" y="1825226"/>
            <a:ext cx="2262293" cy="873337"/>
          </a:xfrm>
          <a:custGeom>
            <a:avLst/>
            <a:gdLst/>
            <a:ahLst/>
            <a:cxnLst/>
            <a:rect l="l" t="t" r="r" b="b"/>
            <a:pathLst>
              <a:path w="3393440" h="1310005" extrusionOk="0">
                <a:moveTo>
                  <a:pt x="2555786" y="654441"/>
                </a:moveTo>
                <a:lnTo>
                  <a:pt x="2319805" y="607288"/>
                </a:lnTo>
                <a:lnTo>
                  <a:pt x="2366510" y="588128"/>
                </a:lnTo>
                <a:lnTo>
                  <a:pt x="2413907" y="571697"/>
                </a:lnTo>
                <a:lnTo>
                  <a:pt x="2461896" y="557974"/>
                </a:lnTo>
                <a:lnTo>
                  <a:pt x="2510126" y="548184"/>
                </a:lnTo>
                <a:lnTo>
                  <a:pt x="2558996" y="539818"/>
                </a:lnTo>
                <a:lnTo>
                  <a:pt x="2657508" y="531010"/>
                </a:lnTo>
                <a:lnTo>
                  <a:pt x="2707197" y="529282"/>
                </a:lnTo>
                <a:lnTo>
                  <a:pt x="2757125" y="528898"/>
                </a:lnTo>
                <a:lnTo>
                  <a:pt x="2807191" y="529836"/>
                </a:lnTo>
                <a:lnTo>
                  <a:pt x="2855889" y="531796"/>
                </a:lnTo>
                <a:lnTo>
                  <a:pt x="2952438" y="540727"/>
                </a:lnTo>
                <a:lnTo>
                  <a:pt x="3000004" y="548936"/>
                </a:lnTo>
                <a:lnTo>
                  <a:pt x="3047320" y="558391"/>
                </a:lnTo>
                <a:lnTo>
                  <a:pt x="3094369" y="569087"/>
                </a:lnTo>
                <a:lnTo>
                  <a:pt x="3140635" y="583512"/>
                </a:lnTo>
                <a:lnTo>
                  <a:pt x="3186595" y="599171"/>
                </a:lnTo>
                <a:lnTo>
                  <a:pt x="3231183" y="618442"/>
                </a:lnTo>
                <a:lnTo>
                  <a:pt x="3271199" y="643274"/>
                </a:lnTo>
                <a:lnTo>
                  <a:pt x="3306736" y="671096"/>
                </a:lnTo>
                <a:lnTo>
                  <a:pt x="3336893" y="704319"/>
                </a:lnTo>
                <a:lnTo>
                  <a:pt x="3355641" y="733967"/>
                </a:lnTo>
                <a:lnTo>
                  <a:pt x="2998578" y="662621"/>
                </a:lnTo>
                <a:lnTo>
                  <a:pt x="2950156" y="654240"/>
                </a:lnTo>
                <a:lnTo>
                  <a:pt x="2901800" y="647168"/>
                </a:lnTo>
                <a:lnTo>
                  <a:pt x="2853272" y="642652"/>
                </a:lnTo>
                <a:lnTo>
                  <a:pt x="2804831" y="639448"/>
                </a:lnTo>
                <a:lnTo>
                  <a:pt x="2756486" y="637559"/>
                </a:lnTo>
                <a:lnTo>
                  <a:pt x="2707999" y="638232"/>
                </a:lnTo>
                <a:lnTo>
                  <a:pt x="2659380" y="641468"/>
                </a:lnTo>
                <a:lnTo>
                  <a:pt x="2610886" y="646024"/>
                </a:lnTo>
                <a:lnTo>
                  <a:pt x="2562280" y="653148"/>
                </a:lnTo>
                <a:lnTo>
                  <a:pt x="2555786" y="654441"/>
                </a:lnTo>
                <a:close/>
              </a:path>
              <a:path w="3393440" h="1310005" extrusionOk="0">
                <a:moveTo>
                  <a:pt x="3" y="107494"/>
                </a:moveTo>
                <a:lnTo>
                  <a:pt x="0" y="0"/>
                </a:lnTo>
                <a:lnTo>
                  <a:pt x="30582" y="4815"/>
                </a:lnTo>
                <a:lnTo>
                  <a:pt x="79214" y="17123"/>
                </a:lnTo>
                <a:lnTo>
                  <a:pt x="128177" y="32087"/>
                </a:lnTo>
                <a:lnTo>
                  <a:pt x="175225" y="53144"/>
                </a:lnTo>
                <a:lnTo>
                  <a:pt x="217478" y="79718"/>
                </a:lnTo>
                <a:lnTo>
                  <a:pt x="255283" y="111879"/>
                </a:lnTo>
                <a:lnTo>
                  <a:pt x="289487" y="147206"/>
                </a:lnTo>
                <a:lnTo>
                  <a:pt x="305582" y="167258"/>
                </a:lnTo>
                <a:lnTo>
                  <a:pt x="20876" y="110370"/>
                </a:lnTo>
                <a:lnTo>
                  <a:pt x="3" y="107494"/>
                </a:lnTo>
                <a:close/>
              </a:path>
              <a:path w="3393440" h="1310005" extrusionOk="0">
                <a:moveTo>
                  <a:pt x="1568437" y="569828"/>
                </a:moveTo>
                <a:lnTo>
                  <a:pt x="1373854" y="530947"/>
                </a:lnTo>
                <a:lnTo>
                  <a:pt x="1394106" y="520748"/>
                </a:lnTo>
                <a:lnTo>
                  <a:pt x="1404282" y="515010"/>
                </a:lnTo>
                <a:lnTo>
                  <a:pt x="1460992" y="491374"/>
                </a:lnTo>
                <a:lnTo>
                  <a:pt x="1508322" y="472339"/>
                </a:lnTo>
                <a:lnTo>
                  <a:pt x="1555876" y="455939"/>
                </a:lnTo>
                <a:lnTo>
                  <a:pt x="1652252" y="428572"/>
                </a:lnTo>
                <a:lnTo>
                  <a:pt x="1701126" y="417616"/>
                </a:lnTo>
                <a:lnTo>
                  <a:pt x="1750323" y="409315"/>
                </a:lnTo>
                <a:lnTo>
                  <a:pt x="1800118" y="402429"/>
                </a:lnTo>
                <a:lnTo>
                  <a:pt x="1850288" y="398207"/>
                </a:lnTo>
                <a:lnTo>
                  <a:pt x="1901107" y="395411"/>
                </a:lnTo>
                <a:lnTo>
                  <a:pt x="1952101" y="396534"/>
                </a:lnTo>
                <a:lnTo>
                  <a:pt x="2001041" y="399838"/>
                </a:lnTo>
                <a:lnTo>
                  <a:pt x="2047735" y="407873"/>
                </a:lnTo>
                <a:lnTo>
                  <a:pt x="2092110" y="420625"/>
                </a:lnTo>
                <a:lnTo>
                  <a:pt x="2134343" y="436834"/>
                </a:lnTo>
                <a:lnTo>
                  <a:pt x="2174112" y="457732"/>
                </a:lnTo>
                <a:lnTo>
                  <a:pt x="2211098" y="484549"/>
                </a:lnTo>
                <a:lnTo>
                  <a:pt x="2245725" y="514780"/>
                </a:lnTo>
                <a:lnTo>
                  <a:pt x="2277424" y="550901"/>
                </a:lnTo>
                <a:lnTo>
                  <a:pt x="2290899" y="569135"/>
                </a:lnTo>
                <a:lnTo>
                  <a:pt x="2019149" y="514835"/>
                </a:lnTo>
                <a:lnTo>
                  <a:pt x="1966227" y="508146"/>
                </a:lnTo>
                <a:lnTo>
                  <a:pt x="1914069" y="505494"/>
                </a:lnTo>
                <a:lnTo>
                  <a:pt x="1862194" y="508080"/>
                </a:lnTo>
                <a:lnTo>
                  <a:pt x="1811209" y="512139"/>
                </a:lnTo>
                <a:lnTo>
                  <a:pt x="1760475" y="520133"/>
                </a:lnTo>
                <a:lnTo>
                  <a:pt x="1710103" y="530789"/>
                </a:lnTo>
                <a:lnTo>
                  <a:pt x="1660199" y="542834"/>
                </a:lnTo>
                <a:lnTo>
                  <a:pt x="1610625" y="556241"/>
                </a:lnTo>
                <a:lnTo>
                  <a:pt x="1568437" y="569828"/>
                </a:lnTo>
                <a:close/>
              </a:path>
              <a:path w="3393440" h="1310005" extrusionOk="0">
                <a:moveTo>
                  <a:pt x="3328927" y="906059"/>
                </a:moveTo>
                <a:lnTo>
                  <a:pt x="3297544" y="872591"/>
                </a:lnTo>
                <a:lnTo>
                  <a:pt x="3289036" y="843694"/>
                </a:lnTo>
                <a:lnTo>
                  <a:pt x="3284658" y="829868"/>
                </a:lnTo>
                <a:lnTo>
                  <a:pt x="3253947" y="777108"/>
                </a:lnTo>
                <a:lnTo>
                  <a:pt x="3223011" y="743729"/>
                </a:lnTo>
                <a:lnTo>
                  <a:pt x="3186005" y="718203"/>
                </a:lnTo>
                <a:lnTo>
                  <a:pt x="3143400" y="699329"/>
                </a:lnTo>
                <a:lnTo>
                  <a:pt x="3095086" y="685790"/>
                </a:lnTo>
                <a:lnTo>
                  <a:pt x="3046808" y="673553"/>
                </a:lnTo>
                <a:lnTo>
                  <a:pt x="2998578" y="662621"/>
                </a:lnTo>
                <a:lnTo>
                  <a:pt x="3355641" y="733967"/>
                </a:lnTo>
                <a:lnTo>
                  <a:pt x="3379698" y="785398"/>
                </a:lnTo>
                <a:lnTo>
                  <a:pt x="3391290" y="834338"/>
                </a:lnTo>
                <a:lnTo>
                  <a:pt x="3392931" y="854093"/>
                </a:lnTo>
                <a:lnTo>
                  <a:pt x="3392757" y="863124"/>
                </a:lnTo>
                <a:lnTo>
                  <a:pt x="3375265" y="898482"/>
                </a:lnTo>
                <a:lnTo>
                  <a:pt x="3345907" y="908157"/>
                </a:lnTo>
                <a:lnTo>
                  <a:pt x="3328927" y="906059"/>
                </a:lnTo>
                <a:close/>
              </a:path>
              <a:path w="3393440" h="1310005" extrusionOk="0">
                <a:moveTo>
                  <a:pt x="809929" y="387184"/>
                </a:moveTo>
                <a:lnTo>
                  <a:pt x="398402" y="304955"/>
                </a:lnTo>
                <a:lnTo>
                  <a:pt x="414001" y="306776"/>
                </a:lnTo>
                <a:lnTo>
                  <a:pt x="440547" y="304310"/>
                </a:lnTo>
                <a:lnTo>
                  <a:pt x="490849" y="297525"/>
                </a:lnTo>
                <a:lnTo>
                  <a:pt x="591264" y="286507"/>
                </a:lnTo>
                <a:lnTo>
                  <a:pt x="691326" y="280599"/>
                </a:lnTo>
                <a:lnTo>
                  <a:pt x="741437" y="278955"/>
                </a:lnTo>
                <a:lnTo>
                  <a:pt x="791564" y="278611"/>
                </a:lnTo>
                <a:lnTo>
                  <a:pt x="841743" y="279571"/>
                </a:lnTo>
                <a:lnTo>
                  <a:pt x="891758" y="283090"/>
                </a:lnTo>
                <a:lnTo>
                  <a:pt x="941646" y="289173"/>
                </a:lnTo>
                <a:lnTo>
                  <a:pt x="991689" y="296582"/>
                </a:lnTo>
                <a:lnTo>
                  <a:pt x="1041673" y="306570"/>
                </a:lnTo>
                <a:lnTo>
                  <a:pt x="1091634" y="319143"/>
                </a:lnTo>
                <a:lnTo>
                  <a:pt x="1138071" y="334897"/>
                </a:lnTo>
                <a:lnTo>
                  <a:pt x="1181590" y="353954"/>
                </a:lnTo>
                <a:lnTo>
                  <a:pt x="1222259" y="376326"/>
                </a:lnTo>
                <a:lnTo>
                  <a:pt x="1259899" y="403274"/>
                </a:lnTo>
                <a:lnTo>
                  <a:pt x="1294829" y="433565"/>
                </a:lnTo>
                <a:lnTo>
                  <a:pt x="1326870" y="468460"/>
                </a:lnTo>
                <a:lnTo>
                  <a:pt x="1333061" y="476172"/>
                </a:lnTo>
                <a:lnTo>
                  <a:pt x="942835" y="398199"/>
                </a:lnTo>
                <a:lnTo>
                  <a:pt x="891419" y="391811"/>
                </a:lnTo>
                <a:lnTo>
                  <a:pt x="839687" y="387950"/>
                </a:lnTo>
                <a:lnTo>
                  <a:pt x="809929" y="387184"/>
                </a:lnTo>
                <a:close/>
              </a:path>
              <a:path w="3393440" h="1310005" extrusionOk="0">
                <a:moveTo>
                  <a:pt x="160033" y="912648"/>
                </a:moveTo>
                <a:lnTo>
                  <a:pt x="106391" y="899339"/>
                </a:lnTo>
                <a:lnTo>
                  <a:pt x="62035" y="881411"/>
                </a:lnTo>
                <a:lnTo>
                  <a:pt x="27047" y="857583"/>
                </a:lnTo>
                <a:lnTo>
                  <a:pt x="1258" y="827823"/>
                </a:lnTo>
                <a:lnTo>
                  <a:pt x="69" y="824995"/>
                </a:lnTo>
                <a:lnTo>
                  <a:pt x="85" y="606126"/>
                </a:lnTo>
                <a:lnTo>
                  <a:pt x="20588" y="561009"/>
                </a:lnTo>
                <a:lnTo>
                  <a:pt x="44859" y="523120"/>
                </a:lnTo>
                <a:lnTo>
                  <a:pt x="73608" y="488716"/>
                </a:lnTo>
                <a:lnTo>
                  <a:pt x="106459" y="457722"/>
                </a:lnTo>
                <a:lnTo>
                  <a:pt x="143285" y="428818"/>
                </a:lnTo>
                <a:lnTo>
                  <a:pt x="212053" y="380393"/>
                </a:lnTo>
                <a:lnTo>
                  <a:pt x="251281" y="351969"/>
                </a:lnTo>
                <a:lnTo>
                  <a:pt x="283360" y="328591"/>
                </a:lnTo>
                <a:lnTo>
                  <a:pt x="260215" y="287704"/>
                </a:lnTo>
                <a:lnTo>
                  <a:pt x="233415" y="247381"/>
                </a:lnTo>
                <a:lnTo>
                  <a:pt x="201960" y="208718"/>
                </a:lnTo>
                <a:lnTo>
                  <a:pt x="164601" y="174056"/>
                </a:lnTo>
                <a:lnTo>
                  <a:pt x="120336" y="144489"/>
                </a:lnTo>
                <a:lnTo>
                  <a:pt x="67667" y="123604"/>
                </a:lnTo>
                <a:lnTo>
                  <a:pt x="20876" y="110370"/>
                </a:lnTo>
                <a:lnTo>
                  <a:pt x="305582" y="167258"/>
                </a:lnTo>
                <a:lnTo>
                  <a:pt x="320438" y="185768"/>
                </a:lnTo>
                <a:lnTo>
                  <a:pt x="348483" y="227635"/>
                </a:lnTo>
                <a:lnTo>
                  <a:pt x="374221" y="271631"/>
                </a:lnTo>
                <a:lnTo>
                  <a:pt x="387232" y="294952"/>
                </a:lnTo>
                <a:lnTo>
                  <a:pt x="398402" y="304955"/>
                </a:lnTo>
                <a:lnTo>
                  <a:pt x="809929" y="387184"/>
                </a:lnTo>
                <a:lnTo>
                  <a:pt x="787611" y="386610"/>
                </a:lnTo>
                <a:lnTo>
                  <a:pt x="734913" y="389031"/>
                </a:lnTo>
                <a:lnTo>
                  <a:pt x="586266" y="398182"/>
                </a:lnTo>
                <a:lnTo>
                  <a:pt x="487116" y="406863"/>
                </a:lnTo>
                <a:lnTo>
                  <a:pt x="444075" y="415099"/>
                </a:lnTo>
                <a:lnTo>
                  <a:pt x="448986" y="460114"/>
                </a:lnTo>
                <a:lnTo>
                  <a:pt x="450944" y="476046"/>
                </a:lnTo>
                <a:lnTo>
                  <a:pt x="330724" y="452025"/>
                </a:lnTo>
                <a:lnTo>
                  <a:pt x="288740" y="470833"/>
                </a:lnTo>
                <a:lnTo>
                  <a:pt x="249019" y="492683"/>
                </a:lnTo>
                <a:lnTo>
                  <a:pt x="211339" y="517532"/>
                </a:lnTo>
                <a:lnTo>
                  <a:pt x="175723" y="544088"/>
                </a:lnTo>
                <a:lnTo>
                  <a:pt x="139249" y="580833"/>
                </a:lnTo>
                <a:lnTo>
                  <a:pt x="113074" y="623522"/>
                </a:lnTo>
                <a:lnTo>
                  <a:pt x="95955" y="670611"/>
                </a:lnTo>
                <a:lnTo>
                  <a:pt x="86648" y="720555"/>
                </a:lnTo>
                <a:lnTo>
                  <a:pt x="85851" y="738527"/>
                </a:lnTo>
                <a:lnTo>
                  <a:pt x="88886" y="755970"/>
                </a:lnTo>
                <a:lnTo>
                  <a:pt x="97145" y="770571"/>
                </a:lnTo>
                <a:lnTo>
                  <a:pt x="111524" y="782510"/>
                </a:lnTo>
                <a:lnTo>
                  <a:pt x="154143" y="798797"/>
                </a:lnTo>
                <a:lnTo>
                  <a:pt x="372078" y="842344"/>
                </a:lnTo>
                <a:lnTo>
                  <a:pt x="367597" y="847924"/>
                </a:lnTo>
                <a:lnTo>
                  <a:pt x="333557" y="876090"/>
                </a:lnTo>
                <a:lnTo>
                  <a:pt x="294606" y="896799"/>
                </a:lnTo>
                <a:lnTo>
                  <a:pt x="251843" y="910271"/>
                </a:lnTo>
                <a:lnTo>
                  <a:pt x="206619" y="915481"/>
                </a:lnTo>
                <a:lnTo>
                  <a:pt x="160033" y="912648"/>
                </a:lnTo>
                <a:close/>
              </a:path>
              <a:path w="3393440" h="1310005" extrusionOk="0">
                <a:moveTo>
                  <a:pt x="2251157" y="1307174"/>
                </a:moveTo>
                <a:lnTo>
                  <a:pt x="2179506" y="1290267"/>
                </a:lnTo>
                <a:lnTo>
                  <a:pt x="2111637" y="1263755"/>
                </a:lnTo>
                <a:lnTo>
                  <a:pt x="2070009" y="1239896"/>
                </a:lnTo>
                <a:lnTo>
                  <a:pt x="2034234" y="1212025"/>
                </a:lnTo>
                <a:lnTo>
                  <a:pt x="2004524" y="1180187"/>
                </a:lnTo>
                <a:lnTo>
                  <a:pt x="1980842" y="1145667"/>
                </a:lnTo>
                <a:lnTo>
                  <a:pt x="1963403" y="1108510"/>
                </a:lnTo>
                <a:lnTo>
                  <a:pt x="1952170" y="1070003"/>
                </a:lnTo>
                <a:lnTo>
                  <a:pt x="1947356" y="1030188"/>
                </a:lnTo>
                <a:lnTo>
                  <a:pt x="1949117" y="990391"/>
                </a:lnTo>
                <a:lnTo>
                  <a:pt x="1957587" y="948050"/>
                </a:lnTo>
                <a:lnTo>
                  <a:pt x="1972809" y="907058"/>
                </a:lnTo>
                <a:lnTo>
                  <a:pt x="1994803" y="867419"/>
                </a:lnTo>
                <a:lnTo>
                  <a:pt x="2023783" y="829176"/>
                </a:lnTo>
                <a:lnTo>
                  <a:pt x="2057620" y="794494"/>
                </a:lnTo>
                <a:lnTo>
                  <a:pt x="2094443" y="760409"/>
                </a:lnTo>
                <a:lnTo>
                  <a:pt x="2132260" y="729112"/>
                </a:lnTo>
                <a:lnTo>
                  <a:pt x="2170327" y="696570"/>
                </a:lnTo>
                <a:lnTo>
                  <a:pt x="2181909" y="687228"/>
                </a:lnTo>
                <a:lnTo>
                  <a:pt x="2193764" y="679236"/>
                </a:lnTo>
                <a:lnTo>
                  <a:pt x="2205768" y="671274"/>
                </a:lnTo>
                <a:lnTo>
                  <a:pt x="2217798" y="662022"/>
                </a:lnTo>
                <a:lnTo>
                  <a:pt x="2187932" y="615906"/>
                </a:lnTo>
                <a:lnTo>
                  <a:pt x="2152714" y="579081"/>
                </a:lnTo>
                <a:lnTo>
                  <a:pt x="2112614" y="550347"/>
                </a:lnTo>
                <a:lnTo>
                  <a:pt x="2068101" y="528502"/>
                </a:lnTo>
                <a:lnTo>
                  <a:pt x="2019149" y="514835"/>
                </a:lnTo>
                <a:lnTo>
                  <a:pt x="2290899" y="569135"/>
                </a:lnTo>
                <a:lnTo>
                  <a:pt x="2306620" y="590407"/>
                </a:lnTo>
                <a:lnTo>
                  <a:pt x="2309605" y="596184"/>
                </a:lnTo>
                <a:lnTo>
                  <a:pt x="2314432" y="601034"/>
                </a:lnTo>
                <a:lnTo>
                  <a:pt x="2319805" y="607288"/>
                </a:lnTo>
                <a:lnTo>
                  <a:pt x="2555786" y="654441"/>
                </a:lnTo>
                <a:lnTo>
                  <a:pt x="2513571" y="662842"/>
                </a:lnTo>
                <a:lnTo>
                  <a:pt x="2465018" y="673862"/>
                </a:lnTo>
                <a:lnTo>
                  <a:pt x="2416382" y="687456"/>
                </a:lnTo>
                <a:lnTo>
                  <a:pt x="2407114" y="690784"/>
                </a:lnTo>
                <a:lnTo>
                  <a:pt x="2397523" y="695343"/>
                </a:lnTo>
                <a:lnTo>
                  <a:pt x="2376873" y="702873"/>
                </a:lnTo>
                <a:lnTo>
                  <a:pt x="2380617" y="711392"/>
                </a:lnTo>
                <a:lnTo>
                  <a:pt x="2384137" y="719866"/>
                </a:lnTo>
                <a:lnTo>
                  <a:pt x="2387757" y="727065"/>
                </a:lnTo>
                <a:lnTo>
                  <a:pt x="2391053" y="735494"/>
                </a:lnTo>
                <a:lnTo>
                  <a:pt x="2413354" y="783984"/>
                </a:lnTo>
                <a:lnTo>
                  <a:pt x="2277504" y="756839"/>
                </a:lnTo>
                <a:lnTo>
                  <a:pt x="2236367" y="784882"/>
                </a:lnTo>
                <a:lnTo>
                  <a:pt x="2197140" y="813307"/>
                </a:lnTo>
                <a:lnTo>
                  <a:pt x="2160091" y="844757"/>
                </a:lnTo>
                <a:lnTo>
                  <a:pt x="2125983" y="879385"/>
                </a:lnTo>
                <a:lnTo>
                  <a:pt x="2095581" y="917344"/>
                </a:lnTo>
                <a:lnTo>
                  <a:pt x="2073025" y="958165"/>
                </a:lnTo>
                <a:lnTo>
                  <a:pt x="2061838" y="999964"/>
                </a:lnTo>
                <a:lnTo>
                  <a:pt x="2061734" y="1041386"/>
                </a:lnTo>
                <a:lnTo>
                  <a:pt x="2072676" y="1079835"/>
                </a:lnTo>
                <a:lnTo>
                  <a:pt x="2094378" y="1113959"/>
                </a:lnTo>
                <a:lnTo>
                  <a:pt x="2134892" y="1149252"/>
                </a:lnTo>
                <a:lnTo>
                  <a:pt x="2180407" y="1173888"/>
                </a:lnTo>
                <a:lnTo>
                  <a:pt x="2229904" y="1190253"/>
                </a:lnTo>
                <a:lnTo>
                  <a:pt x="2417121" y="1227662"/>
                </a:lnTo>
                <a:lnTo>
                  <a:pt x="2413253" y="1237250"/>
                </a:lnTo>
                <a:lnTo>
                  <a:pt x="2384870" y="1274317"/>
                </a:lnTo>
                <a:lnTo>
                  <a:pt x="2348333" y="1298099"/>
                </a:lnTo>
                <a:lnTo>
                  <a:pt x="2303545" y="1309871"/>
                </a:lnTo>
                <a:lnTo>
                  <a:pt x="2251157" y="1307174"/>
                </a:lnTo>
                <a:close/>
              </a:path>
              <a:path w="3393440" h="1310005" extrusionOk="0">
                <a:moveTo>
                  <a:pt x="1202233" y="1113125"/>
                </a:moveTo>
                <a:lnTo>
                  <a:pt x="1160921" y="1102280"/>
                </a:lnTo>
                <a:lnTo>
                  <a:pt x="1121206" y="1082688"/>
                </a:lnTo>
                <a:lnTo>
                  <a:pt x="1087173" y="1053871"/>
                </a:lnTo>
                <a:lnTo>
                  <a:pt x="1063887" y="1019431"/>
                </a:lnTo>
                <a:lnTo>
                  <a:pt x="1051051" y="979308"/>
                </a:lnTo>
                <a:lnTo>
                  <a:pt x="1048118" y="934688"/>
                </a:lnTo>
                <a:lnTo>
                  <a:pt x="1053372" y="882639"/>
                </a:lnTo>
                <a:lnTo>
                  <a:pt x="1065428" y="831948"/>
                </a:lnTo>
                <a:lnTo>
                  <a:pt x="1084725" y="784000"/>
                </a:lnTo>
                <a:lnTo>
                  <a:pt x="1111951" y="738931"/>
                </a:lnTo>
                <a:lnTo>
                  <a:pt x="1147296" y="699370"/>
                </a:lnTo>
                <a:lnTo>
                  <a:pt x="1178571" y="670651"/>
                </a:lnTo>
                <a:lnTo>
                  <a:pt x="1210890" y="642141"/>
                </a:lnTo>
                <a:lnTo>
                  <a:pt x="1243557" y="614996"/>
                </a:lnTo>
                <a:lnTo>
                  <a:pt x="1276872" y="585390"/>
                </a:lnTo>
                <a:lnTo>
                  <a:pt x="1248465" y="546041"/>
                </a:lnTo>
                <a:lnTo>
                  <a:pt x="1216981" y="509962"/>
                </a:lnTo>
                <a:lnTo>
                  <a:pt x="1181310" y="479523"/>
                </a:lnTo>
                <a:lnTo>
                  <a:pt x="1141090" y="453355"/>
                </a:lnTo>
                <a:lnTo>
                  <a:pt x="1094962" y="435072"/>
                </a:lnTo>
                <a:lnTo>
                  <a:pt x="1044578" y="419824"/>
                </a:lnTo>
                <a:lnTo>
                  <a:pt x="993713" y="408365"/>
                </a:lnTo>
                <a:lnTo>
                  <a:pt x="1333061" y="476172"/>
                </a:lnTo>
                <a:lnTo>
                  <a:pt x="1356589" y="505480"/>
                </a:lnTo>
                <a:lnTo>
                  <a:pt x="1360519" y="511446"/>
                </a:lnTo>
                <a:lnTo>
                  <a:pt x="1369276" y="523557"/>
                </a:lnTo>
                <a:lnTo>
                  <a:pt x="1373854" y="530947"/>
                </a:lnTo>
                <a:lnTo>
                  <a:pt x="1568437" y="569828"/>
                </a:lnTo>
                <a:lnTo>
                  <a:pt x="1560992" y="572225"/>
                </a:lnTo>
                <a:lnTo>
                  <a:pt x="1526173" y="584695"/>
                </a:lnTo>
                <a:lnTo>
                  <a:pt x="1492076" y="598603"/>
                </a:lnTo>
                <a:lnTo>
                  <a:pt x="1458725" y="612661"/>
                </a:lnTo>
                <a:lnTo>
                  <a:pt x="1425896" y="626823"/>
                </a:lnTo>
                <a:lnTo>
                  <a:pt x="1434602" y="666120"/>
                </a:lnTo>
                <a:lnTo>
                  <a:pt x="1442711" y="705299"/>
                </a:lnTo>
                <a:lnTo>
                  <a:pt x="1444710" y="714764"/>
                </a:lnTo>
                <a:lnTo>
                  <a:pt x="1323740" y="690592"/>
                </a:lnTo>
                <a:lnTo>
                  <a:pt x="1295290" y="715990"/>
                </a:lnTo>
                <a:lnTo>
                  <a:pt x="1241524" y="763526"/>
                </a:lnTo>
                <a:lnTo>
                  <a:pt x="1190929" y="819467"/>
                </a:lnTo>
                <a:lnTo>
                  <a:pt x="1173313" y="856096"/>
                </a:lnTo>
                <a:lnTo>
                  <a:pt x="1162912" y="895461"/>
                </a:lnTo>
                <a:lnTo>
                  <a:pt x="1158781" y="936078"/>
                </a:lnTo>
                <a:lnTo>
                  <a:pt x="1159514" y="953061"/>
                </a:lnTo>
                <a:lnTo>
                  <a:pt x="1188086" y="992443"/>
                </a:lnTo>
                <a:lnTo>
                  <a:pt x="1230255" y="1004755"/>
                </a:lnTo>
                <a:lnTo>
                  <a:pt x="1398207" y="1038314"/>
                </a:lnTo>
                <a:lnTo>
                  <a:pt x="1390711" y="1048472"/>
                </a:lnTo>
                <a:lnTo>
                  <a:pt x="1359468" y="1075902"/>
                </a:lnTo>
                <a:lnTo>
                  <a:pt x="1323885" y="1095989"/>
                </a:lnTo>
                <a:lnTo>
                  <a:pt x="1284803" y="1110197"/>
                </a:lnTo>
                <a:lnTo>
                  <a:pt x="1243807" y="1116251"/>
                </a:lnTo>
                <a:lnTo>
                  <a:pt x="1202233" y="1113125"/>
                </a:lnTo>
                <a:close/>
              </a:path>
              <a:path w="3393440" h="1310005" extrusionOk="0">
                <a:moveTo>
                  <a:pt x="2417121" y="1227662"/>
                </a:moveTo>
                <a:lnTo>
                  <a:pt x="2229904" y="1190253"/>
                </a:lnTo>
                <a:lnTo>
                  <a:pt x="2282859" y="1198244"/>
                </a:lnTo>
                <a:lnTo>
                  <a:pt x="2297475" y="1197280"/>
                </a:lnTo>
                <a:lnTo>
                  <a:pt x="2325105" y="1169128"/>
                </a:lnTo>
                <a:lnTo>
                  <a:pt x="2337154" y="1121026"/>
                </a:lnTo>
                <a:lnTo>
                  <a:pt x="2344847" y="1074644"/>
                </a:lnTo>
                <a:lnTo>
                  <a:pt x="2348346" y="1028720"/>
                </a:lnTo>
                <a:lnTo>
                  <a:pt x="2347815" y="981990"/>
                </a:lnTo>
                <a:lnTo>
                  <a:pt x="2342672" y="936929"/>
                </a:lnTo>
                <a:lnTo>
                  <a:pt x="2333329" y="891028"/>
                </a:lnTo>
                <a:lnTo>
                  <a:pt x="2319202" y="846762"/>
                </a:lnTo>
                <a:lnTo>
                  <a:pt x="2300705" y="801623"/>
                </a:lnTo>
                <a:lnTo>
                  <a:pt x="2277504" y="756839"/>
                </a:lnTo>
                <a:lnTo>
                  <a:pt x="2413354" y="783984"/>
                </a:lnTo>
                <a:lnTo>
                  <a:pt x="2431147" y="832867"/>
                </a:lnTo>
                <a:lnTo>
                  <a:pt x="2444478" y="882155"/>
                </a:lnTo>
                <a:lnTo>
                  <a:pt x="2453392" y="931855"/>
                </a:lnTo>
                <a:lnTo>
                  <a:pt x="2457937" y="981977"/>
                </a:lnTo>
                <a:lnTo>
                  <a:pt x="2457908" y="1033776"/>
                </a:lnTo>
                <a:lnTo>
                  <a:pt x="2453849" y="1084769"/>
                </a:lnTo>
                <a:lnTo>
                  <a:pt x="2445557" y="1136211"/>
                </a:lnTo>
                <a:lnTo>
                  <a:pt x="2433079" y="1188112"/>
                </a:lnTo>
                <a:lnTo>
                  <a:pt x="2417121" y="1227662"/>
                </a:lnTo>
                <a:close/>
              </a:path>
              <a:path w="3393440" h="1310005" extrusionOk="0">
                <a:moveTo>
                  <a:pt x="372078" y="842344"/>
                </a:moveTo>
                <a:lnTo>
                  <a:pt x="195423" y="807045"/>
                </a:lnTo>
                <a:lnTo>
                  <a:pt x="234476" y="803193"/>
                </a:lnTo>
                <a:lnTo>
                  <a:pt x="269665" y="786912"/>
                </a:lnTo>
                <a:lnTo>
                  <a:pt x="299603" y="756631"/>
                </a:lnTo>
                <a:lnTo>
                  <a:pt x="323150" y="709532"/>
                </a:lnTo>
                <a:lnTo>
                  <a:pt x="337283" y="660552"/>
                </a:lnTo>
                <a:lnTo>
                  <a:pt x="347834" y="610856"/>
                </a:lnTo>
                <a:lnTo>
                  <a:pt x="352152" y="570275"/>
                </a:lnTo>
                <a:lnTo>
                  <a:pt x="351072" y="529911"/>
                </a:lnTo>
                <a:lnTo>
                  <a:pt x="343971" y="490934"/>
                </a:lnTo>
                <a:lnTo>
                  <a:pt x="330724" y="452025"/>
                </a:lnTo>
                <a:lnTo>
                  <a:pt x="450944" y="476046"/>
                </a:lnTo>
                <a:lnTo>
                  <a:pt x="454371" y="503928"/>
                </a:lnTo>
                <a:lnTo>
                  <a:pt x="457815" y="547355"/>
                </a:lnTo>
                <a:lnTo>
                  <a:pt x="456905" y="591207"/>
                </a:lnTo>
                <a:lnTo>
                  <a:pt x="451454" y="636741"/>
                </a:lnTo>
                <a:lnTo>
                  <a:pt x="442321" y="682835"/>
                </a:lnTo>
                <a:lnTo>
                  <a:pt x="430452" y="727087"/>
                </a:lnTo>
                <a:lnTo>
                  <a:pt x="415796" y="772078"/>
                </a:lnTo>
                <a:lnTo>
                  <a:pt x="395377" y="813326"/>
                </a:lnTo>
                <a:lnTo>
                  <a:pt x="372078" y="842344"/>
                </a:lnTo>
                <a:close/>
              </a:path>
              <a:path w="3393440" h="1310005" extrusionOk="0">
                <a:moveTo>
                  <a:pt x="1398207" y="1038314"/>
                </a:moveTo>
                <a:lnTo>
                  <a:pt x="1230255" y="1004755"/>
                </a:lnTo>
                <a:lnTo>
                  <a:pt x="1269838" y="999713"/>
                </a:lnTo>
                <a:lnTo>
                  <a:pt x="1303202" y="979182"/>
                </a:lnTo>
                <a:lnTo>
                  <a:pt x="1327212" y="942536"/>
                </a:lnTo>
                <a:lnTo>
                  <a:pt x="1342560" y="893799"/>
                </a:lnTo>
                <a:lnTo>
                  <a:pt x="1348947" y="844566"/>
                </a:lnTo>
                <a:lnTo>
                  <a:pt x="1347462" y="793760"/>
                </a:lnTo>
                <a:lnTo>
                  <a:pt x="1338696" y="742795"/>
                </a:lnTo>
                <a:lnTo>
                  <a:pt x="1323740" y="690592"/>
                </a:lnTo>
                <a:lnTo>
                  <a:pt x="1444710" y="714764"/>
                </a:lnTo>
                <a:lnTo>
                  <a:pt x="1450422" y="741807"/>
                </a:lnTo>
                <a:lnTo>
                  <a:pt x="1456690" y="779323"/>
                </a:lnTo>
                <a:lnTo>
                  <a:pt x="1460731" y="828049"/>
                </a:lnTo>
                <a:lnTo>
                  <a:pt x="1458029" y="876723"/>
                </a:lnTo>
                <a:lnTo>
                  <a:pt x="1449257" y="925479"/>
                </a:lnTo>
                <a:lnTo>
                  <a:pt x="1435335" y="973207"/>
                </a:lnTo>
                <a:lnTo>
                  <a:pt x="1416529" y="1013483"/>
                </a:lnTo>
                <a:lnTo>
                  <a:pt x="1398207" y="10383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29" name="Google Shape;1109;p38">
            <a:extLst>
              <a:ext uri="{FF2B5EF4-FFF2-40B4-BE49-F238E27FC236}">
                <a16:creationId xmlns:a16="http://schemas.microsoft.com/office/drawing/2014/main" id="{4A3B8281-6574-43DA-2B13-CFEB3D638000}"/>
              </a:ext>
            </a:extLst>
          </p:cNvPr>
          <p:cNvSpPr/>
          <p:nvPr/>
        </p:nvSpPr>
        <p:spPr>
          <a:xfrm>
            <a:off x="10849054" y="171583"/>
            <a:ext cx="247227" cy="571077"/>
          </a:xfrm>
          <a:custGeom>
            <a:avLst/>
            <a:gdLst/>
            <a:ahLst/>
            <a:cxnLst/>
            <a:rect l="l" t="t" r="r" b="b"/>
            <a:pathLst>
              <a:path w="370840" h="856615" extrusionOk="0">
                <a:moveTo>
                  <a:pt x="13249" y="838206"/>
                </a:moveTo>
                <a:lnTo>
                  <a:pt x="3385" y="821818"/>
                </a:lnTo>
                <a:lnTo>
                  <a:pt x="0" y="802366"/>
                </a:lnTo>
                <a:lnTo>
                  <a:pt x="3830" y="780858"/>
                </a:lnTo>
                <a:lnTo>
                  <a:pt x="102214" y="498881"/>
                </a:lnTo>
                <a:lnTo>
                  <a:pt x="135168" y="404938"/>
                </a:lnTo>
                <a:lnTo>
                  <a:pt x="168330" y="311052"/>
                </a:lnTo>
                <a:lnTo>
                  <a:pt x="185014" y="264137"/>
                </a:lnTo>
                <a:lnTo>
                  <a:pt x="201778" y="217244"/>
                </a:lnTo>
                <a:lnTo>
                  <a:pt x="218634" y="170375"/>
                </a:lnTo>
                <a:lnTo>
                  <a:pt x="235590" y="123533"/>
                </a:lnTo>
                <a:lnTo>
                  <a:pt x="264723" y="66496"/>
                </a:lnTo>
                <a:lnTo>
                  <a:pt x="301952" y="13434"/>
                </a:lnTo>
                <a:lnTo>
                  <a:pt x="334579" y="0"/>
                </a:lnTo>
                <a:lnTo>
                  <a:pt x="346292" y="625"/>
                </a:lnTo>
                <a:lnTo>
                  <a:pt x="359060" y="6257"/>
                </a:lnTo>
                <a:lnTo>
                  <a:pt x="367002" y="16464"/>
                </a:lnTo>
                <a:lnTo>
                  <a:pt x="370272" y="29641"/>
                </a:lnTo>
                <a:lnTo>
                  <a:pt x="369025" y="44184"/>
                </a:lnTo>
                <a:lnTo>
                  <a:pt x="354731" y="107232"/>
                </a:lnTo>
                <a:lnTo>
                  <a:pt x="337116" y="169425"/>
                </a:lnTo>
                <a:lnTo>
                  <a:pt x="287619" y="314093"/>
                </a:lnTo>
                <a:lnTo>
                  <a:pt x="221207" y="506829"/>
                </a:lnTo>
                <a:lnTo>
                  <a:pt x="121100" y="795751"/>
                </a:lnTo>
                <a:lnTo>
                  <a:pt x="88411" y="844121"/>
                </a:lnTo>
                <a:lnTo>
                  <a:pt x="48200" y="856480"/>
                </a:lnTo>
                <a:lnTo>
                  <a:pt x="28850" y="850527"/>
                </a:lnTo>
                <a:lnTo>
                  <a:pt x="13249" y="838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0" name="Google Shape;1110;p38">
            <a:extLst>
              <a:ext uri="{FF2B5EF4-FFF2-40B4-BE49-F238E27FC236}">
                <a16:creationId xmlns:a16="http://schemas.microsoft.com/office/drawing/2014/main" id="{33B77144-D934-41D6-013C-C0C64DB163C6}"/>
              </a:ext>
            </a:extLst>
          </p:cNvPr>
          <p:cNvSpPr/>
          <p:nvPr/>
        </p:nvSpPr>
        <p:spPr>
          <a:xfrm>
            <a:off x="11182187" y="671955"/>
            <a:ext cx="492760" cy="317500"/>
          </a:xfrm>
          <a:custGeom>
            <a:avLst/>
            <a:gdLst/>
            <a:ahLst/>
            <a:cxnLst/>
            <a:rect l="l" t="t" r="r" b="b"/>
            <a:pathLst>
              <a:path w="739140" h="476250" extrusionOk="0">
                <a:moveTo>
                  <a:pt x="24397" y="469085"/>
                </a:moveTo>
                <a:lnTo>
                  <a:pt x="11012" y="456699"/>
                </a:lnTo>
                <a:lnTo>
                  <a:pt x="2587" y="440401"/>
                </a:lnTo>
                <a:lnTo>
                  <a:pt x="0" y="422343"/>
                </a:lnTo>
                <a:lnTo>
                  <a:pt x="3382" y="404000"/>
                </a:lnTo>
                <a:lnTo>
                  <a:pt x="28049" y="371570"/>
                </a:lnTo>
                <a:lnTo>
                  <a:pt x="77669" y="337728"/>
                </a:lnTo>
                <a:lnTo>
                  <a:pt x="121714" y="308514"/>
                </a:lnTo>
                <a:lnTo>
                  <a:pt x="166031" y="279745"/>
                </a:lnTo>
                <a:lnTo>
                  <a:pt x="210621" y="251423"/>
                </a:lnTo>
                <a:lnTo>
                  <a:pt x="255484" y="223550"/>
                </a:lnTo>
                <a:lnTo>
                  <a:pt x="300619" y="196129"/>
                </a:lnTo>
                <a:lnTo>
                  <a:pt x="346027" y="169159"/>
                </a:lnTo>
                <a:lnTo>
                  <a:pt x="391709" y="142644"/>
                </a:lnTo>
                <a:lnTo>
                  <a:pt x="437665" y="116586"/>
                </a:lnTo>
                <a:lnTo>
                  <a:pt x="483894" y="90986"/>
                </a:lnTo>
                <a:lnTo>
                  <a:pt x="530397" y="65846"/>
                </a:lnTo>
                <a:lnTo>
                  <a:pt x="577174" y="41167"/>
                </a:lnTo>
                <a:lnTo>
                  <a:pt x="629628" y="18515"/>
                </a:lnTo>
                <a:lnTo>
                  <a:pt x="684502" y="1453"/>
                </a:lnTo>
                <a:lnTo>
                  <a:pt x="700694" y="0"/>
                </a:lnTo>
                <a:lnTo>
                  <a:pt x="715728" y="4166"/>
                </a:lnTo>
                <a:lnTo>
                  <a:pt x="728111" y="13658"/>
                </a:lnTo>
                <a:lnTo>
                  <a:pt x="736347" y="28183"/>
                </a:lnTo>
                <a:lnTo>
                  <a:pt x="738712" y="40911"/>
                </a:lnTo>
                <a:lnTo>
                  <a:pt x="738782" y="54110"/>
                </a:lnTo>
                <a:lnTo>
                  <a:pt x="737878" y="67162"/>
                </a:lnTo>
                <a:lnTo>
                  <a:pt x="737320" y="79446"/>
                </a:lnTo>
                <a:lnTo>
                  <a:pt x="698147" y="104397"/>
                </a:lnTo>
                <a:lnTo>
                  <a:pt x="236408" y="377467"/>
                </a:lnTo>
                <a:lnTo>
                  <a:pt x="146182" y="430683"/>
                </a:lnTo>
                <a:lnTo>
                  <a:pt x="112778" y="450727"/>
                </a:lnTo>
                <a:lnTo>
                  <a:pt x="95922" y="460488"/>
                </a:lnTo>
                <a:lnTo>
                  <a:pt x="78846" y="469617"/>
                </a:lnTo>
                <a:lnTo>
                  <a:pt x="59326" y="476041"/>
                </a:lnTo>
                <a:lnTo>
                  <a:pt x="40839" y="475698"/>
                </a:lnTo>
                <a:lnTo>
                  <a:pt x="24397" y="4690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1" name="Google Shape;1111;p38">
            <a:extLst>
              <a:ext uri="{FF2B5EF4-FFF2-40B4-BE49-F238E27FC236}">
                <a16:creationId xmlns:a16="http://schemas.microsoft.com/office/drawing/2014/main" id="{A6C53BE9-4DFD-E7CD-178B-CEB4FD276FE2}"/>
              </a:ext>
            </a:extLst>
          </p:cNvPr>
          <p:cNvSpPr/>
          <p:nvPr/>
        </p:nvSpPr>
        <p:spPr>
          <a:xfrm>
            <a:off x="10652917" y="258230"/>
            <a:ext cx="129540" cy="422910"/>
          </a:xfrm>
          <a:custGeom>
            <a:avLst/>
            <a:gdLst/>
            <a:ahLst/>
            <a:cxnLst/>
            <a:rect l="l" t="t" r="r" b="b"/>
            <a:pathLst>
              <a:path w="194309" h="634365" extrusionOk="0">
                <a:moveTo>
                  <a:pt x="20296" y="623286"/>
                </a:moveTo>
                <a:lnTo>
                  <a:pt x="8565" y="611543"/>
                </a:lnTo>
                <a:lnTo>
                  <a:pt x="1772" y="596498"/>
                </a:lnTo>
                <a:lnTo>
                  <a:pt x="0" y="578673"/>
                </a:lnTo>
                <a:lnTo>
                  <a:pt x="2411" y="530466"/>
                </a:lnTo>
                <a:lnTo>
                  <a:pt x="5497" y="482334"/>
                </a:lnTo>
                <a:lnTo>
                  <a:pt x="9412" y="434310"/>
                </a:lnTo>
                <a:lnTo>
                  <a:pt x="14308" y="386428"/>
                </a:lnTo>
                <a:lnTo>
                  <a:pt x="20340" y="338722"/>
                </a:lnTo>
                <a:lnTo>
                  <a:pt x="27662" y="291225"/>
                </a:lnTo>
                <a:lnTo>
                  <a:pt x="36427" y="243970"/>
                </a:lnTo>
                <a:lnTo>
                  <a:pt x="46789" y="196992"/>
                </a:lnTo>
                <a:lnTo>
                  <a:pt x="58901" y="150323"/>
                </a:lnTo>
                <a:lnTo>
                  <a:pt x="72918" y="103998"/>
                </a:lnTo>
                <a:lnTo>
                  <a:pt x="98334" y="55494"/>
                </a:lnTo>
                <a:lnTo>
                  <a:pt x="133086" y="11235"/>
                </a:lnTo>
                <a:lnTo>
                  <a:pt x="165308" y="0"/>
                </a:lnTo>
                <a:lnTo>
                  <a:pt x="175881" y="1550"/>
                </a:lnTo>
                <a:lnTo>
                  <a:pt x="182939" y="7040"/>
                </a:lnTo>
                <a:lnTo>
                  <a:pt x="188877" y="16633"/>
                </a:lnTo>
                <a:lnTo>
                  <a:pt x="192883" y="27946"/>
                </a:lnTo>
                <a:lnTo>
                  <a:pt x="194144" y="38594"/>
                </a:lnTo>
                <a:lnTo>
                  <a:pt x="192549" y="61494"/>
                </a:lnTo>
                <a:lnTo>
                  <a:pt x="189714" y="84350"/>
                </a:lnTo>
                <a:lnTo>
                  <a:pt x="185704" y="107080"/>
                </a:lnTo>
                <a:lnTo>
                  <a:pt x="180588" y="129600"/>
                </a:lnTo>
                <a:lnTo>
                  <a:pt x="168100" y="181984"/>
                </a:lnTo>
                <a:lnTo>
                  <a:pt x="157158" y="234613"/>
                </a:lnTo>
                <a:lnTo>
                  <a:pt x="147613" y="287458"/>
                </a:lnTo>
                <a:lnTo>
                  <a:pt x="139318" y="340490"/>
                </a:lnTo>
                <a:lnTo>
                  <a:pt x="132124" y="393683"/>
                </a:lnTo>
                <a:lnTo>
                  <a:pt x="125884" y="447006"/>
                </a:lnTo>
                <a:lnTo>
                  <a:pt x="120450" y="500433"/>
                </a:lnTo>
                <a:lnTo>
                  <a:pt x="115673" y="553934"/>
                </a:lnTo>
                <a:lnTo>
                  <a:pt x="113656" y="568357"/>
                </a:lnTo>
                <a:lnTo>
                  <a:pt x="88277" y="619925"/>
                </a:lnTo>
                <a:lnTo>
                  <a:pt x="54786" y="633953"/>
                </a:lnTo>
                <a:lnTo>
                  <a:pt x="36883" y="631206"/>
                </a:lnTo>
                <a:lnTo>
                  <a:pt x="20296" y="6232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2" name="Google Shape;1112;p38">
            <a:extLst>
              <a:ext uri="{FF2B5EF4-FFF2-40B4-BE49-F238E27FC236}">
                <a16:creationId xmlns:a16="http://schemas.microsoft.com/office/drawing/2014/main" id="{A46489D0-B36B-8000-8DD1-1A93B9093052}"/>
              </a:ext>
            </a:extLst>
          </p:cNvPr>
          <p:cNvSpPr/>
          <p:nvPr/>
        </p:nvSpPr>
        <p:spPr>
          <a:xfrm>
            <a:off x="11275488" y="1025972"/>
            <a:ext cx="412750" cy="143086"/>
          </a:xfrm>
          <a:custGeom>
            <a:avLst/>
            <a:gdLst/>
            <a:ahLst/>
            <a:cxnLst/>
            <a:rect l="l" t="t" r="r" b="b"/>
            <a:pathLst>
              <a:path w="619125" h="214630" extrusionOk="0">
                <a:moveTo>
                  <a:pt x="15654" y="201224"/>
                </a:moveTo>
                <a:lnTo>
                  <a:pt x="5571" y="186956"/>
                </a:lnTo>
                <a:lnTo>
                  <a:pt x="0" y="170499"/>
                </a:lnTo>
                <a:lnTo>
                  <a:pt x="321" y="153967"/>
                </a:lnTo>
                <a:lnTo>
                  <a:pt x="19358" y="117978"/>
                </a:lnTo>
                <a:lnTo>
                  <a:pt x="60644" y="99310"/>
                </a:lnTo>
                <a:lnTo>
                  <a:pt x="130480" y="81624"/>
                </a:lnTo>
                <a:lnTo>
                  <a:pt x="200973" y="66288"/>
                </a:lnTo>
                <a:lnTo>
                  <a:pt x="251153" y="56880"/>
                </a:lnTo>
                <a:lnTo>
                  <a:pt x="301380" y="47646"/>
                </a:lnTo>
                <a:lnTo>
                  <a:pt x="351644" y="38535"/>
                </a:lnTo>
                <a:lnTo>
                  <a:pt x="502556" y="11434"/>
                </a:lnTo>
                <a:lnTo>
                  <a:pt x="552865" y="2308"/>
                </a:lnTo>
                <a:lnTo>
                  <a:pt x="571355" y="0"/>
                </a:lnTo>
                <a:lnTo>
                  <a:pt x="588339" y="1709"/>
                </a:lnTo>
                <a:lnTo>
                  <a:pt x="603001" y="9466"/>
                </a:lnTo>
                <a:lnTo>
                  <a:pt x="614527" y="25299"/>
                </a:lnTo>
                <a:lnTo>
                  <a:pt x="619091" y="42158"/>
                </a:lnTo>
                <a:lnTo>
                  <a:pt x="616424" y="58377"/>
                </a:lnTo>
                <a:lnTo>
                  <a:pt x="588472" y="87789"/>
                </a:lnTo>
                <a:lnTo>
                  <a:pt x="552048" y="107887"/>
                </a:lnTo>
                <a:lnTo>
                  <a:pt x="513468" y="122971"/>
                </a:lnTo>
                <a:lnTo>
                  <a:pt x="444817" y="139186"/>
                </a:lnTo>
                <a:lnTo>
                  <a:pt x="326515" y="162799"/>
                </a:lnTo>
                <a:lnTo>
                  <a:pt x="228421" y="182023"/>
                </a:lnTo>
                <a:lnTo>
                  <a:pt x="81289" y="210595"/>
                </a:lnTo>
                <a:lnTo>
                  <a:pt x="68166" y="213612"/>
                </a:lnTo>
                <a:lnTo>
                  <a:pt x="61253" y="214351"/>
                </a:lnTo>
                <a:lnTo>
                  <a:pt x="43951" y="214470"/>
                </a:lnTo>
                <a:lnTo>
                  <a:pt x="28599" y="210245"/>
                </a:lnTo>
                <a:lnTo>
                  <a:pt x="15654" y="201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3" name="Google Shape;1113;p38">
            <a:extLst>
              <a:ext uri="{FF2B5EF4-FFF2-40B4-BE49-F238E27FC236}">
                <a16:creationId xmlns:a16="http://schemas.microsoft.com/office/drawing/2014/main" id="{6FA973FB-B499-2B49-F4E3-F826068548FF}"/>
              </a:ext>
            </a:extLst>
          </p:cNvPr>
          <p:cNvSpPr/>
          <p:nvPr/>
        </p:nvSpPr>
        <p:spPr>
          <a:xfrm>
            <a:off x="11012463" y="584563"/>
            <a:ext cx="210820" cy="266700"/>
          </a:xfrm>
          <a:custGeom>
            <a:avLst/>
            <a:gdLst/>
            <a:ahLst/>
            <a:cxnLst/>
            <a:rect l="l" t="t" r="r" b="b"/>
            <a:pathLst>
              <a:path w="316230" h="400050" extrusionOk="0">
                <a:moveTo>
                  <a:pt x="18147" y="386452"/>
                </a:moveTo>
                <a:lnTo>
                  <a:pt x="6740" y="373355"/>
                </a:lnTo>
                <a:lnTo>
                  <a:pt x="788" y="358691"/>
                </a:lnTo>
                <a:lnTo>
                  <a:pt x="0" y="342820"/>
                </a:lnTo>
                <a:lnTo>
                  <a:pt x="4087" y="326099"/>
                </a:lnTo>
                <a:lnTo>
                  <a:pt x="106258" y="181512"/>
                </a:lnTo>
                <a:lnTo>
                  <a:pt x="134070" y="144105"/>
                </a:lnTo>
                <a:lnTo>
                  <a:pt x="162032" y="106845"/>
                </a:lnTo>
                <a:lnTo>
                  <a:pt x="190198" y="69803"/>
                </a:lnTo>
                <a:lnTo>
                  <a:pt x="218057" y="37039"/>
                </a:lnTo>
                <a:lnTo>
                  <a:pt x="249979" y="8279"/>
                </a:lnTo>
                <a:lnTo>
                  <a:pt x="284261" y="0"/>
                </a:lnTo>
                <a:lnTo>
                  <a:pt x="294061" y="3028"/>
                </a:lnTo>
                <a:lnTo>
                  <a:pt x="302604" y="10632"/>
                </a:lnTo>
                <a:lnTo>
                  <a:pt x="309809" y="21481"/>
                </a:lnTo>
                <a:lnTo>
                  <a:pt x="314573" y="33549"/>
                </a:lnTo>
                <a:lnTo>
                  <a:pt x="315795" y="44810"/>
                </a:lnTo>
                <a:lnTo>
                  <a:pt x="312765" y="64393"/>
                </a:lnTo>
                <a:lnTo>
                  <a:pt x="301081" y="102848"/>
                </a:lnTo>
                <a:lnTo>
                  <a:pt x="268720" y="157671"/>
                </a:lnTo>
                <a:lnTo>
                  <a:pt x="244055" y="194077"/>
                </a:lnTo>
                <a:lnTo>
                  <a:pt x="218847" y="230137"/>
                </a:lnTo>
                <a:lnTo>
                  <a:pt x="193701" y="266292"/>
                </a:lnTo>
                <a:lnTo>
                  <a:pt x="193054" y="265285"/>
                </a:lnTo>
                <a:lnTo>
                  <a:pt x="192170" y="264573"/>
                </a:lnTo>
                <a:lnTo>
                  <a:pt x="152404" y="314074"/>
                </a:lnTo>
                <a:lnTo>
                  <a:pt x="132410" y="338735"/>
                </a:lnTo>
                <a:lnTo>
                  <a:pt x="105453" y="370663"/>
                </a:lnTo>
                <a:lnTo>
                  <a:pt x="65961" y="397678"/>
                </a:lnTo>
                <a:lnTo>
                  <a:pt x="49652" y="399825"/>
                </a:lnTo>
                <a:lnTo>
                  <a:pt x="33625" y="396193"/>
                </a:lnTo>
                <a:lnTo>
                  <a:pt x="18147" y="386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sp>
        <p:nvSpPr>
          <p:cNvPr id="34" name="Google Shape;1114;p38">
            <a:extLst>
              <a:ext uri="{FF2B5EF4-FFF2-40B4-BE49-F238E27FC236}">
                <a16:creationId xmlns:a16="http://schemas.microsoft.com/office/drawing/2014/main" id="{3432C80C-1471-DC79-3C98-29D8C1891AC0}"/>
              </a:ext>
            </a:extLst>
          </p:cNvPr>
          <p:cNvSpPr/>
          <p:nvPr/>
        </p:nvSpPr>
        <p:spPr>
          <a:xfrm>
            <a:off x="9054834" y="5843444"/>
            <a:ext cx="1727623" cy="309456"/>
          </a:xfrm>
          <a:custGeom>
            <a:avLst/>
            <a:gdLst/>
            <a:ahLst/>
            <a:cxnLst/>
            <a:rect l="l" t="t" r="r" b="b"/>
            <a:pathLst>
              <a:path w="2591434" h="464184" extrusionOk="0">
                <a:moveTo>
                  <a:pt x="38369" y="463881"/>
                </a:moveTo>
                <a:lnTo>
                  <a:pt x="5461" y="441244"/>
                </a:lnTo>
                <a:lnTo>
                  <a:pt x="0" y="415263"/>
                </a:lnTo>
                <a:lnTo>
                  <a:pt x="3741" y="403343"/>
                </a:lnTo>
                <a:lnTo>
                  <a:pt x="29402" y="370380"/>
                </a:lnTo>
                <a:lnTo>
                  <a:pt x="88196" y="318344"/>
                </a:lnTo>
                <a:lnTo>
                  <a:pt x="127981" y="286731"/>
                </a:lnTo>
                <a:lnTo>
                  <a:pt x="168508" y="256375"/>
                </a:lnTo>
                <a:lnTo>
                  <a:pt x="209793" y="227311"/>
                </a:lnTo>
                <a:lnTo>
                  <a:pt x="251856" y="199571"/>
                </a:lnTo>
                <a:lnTo>
                  <a:pt x="294714" y="173190"/>
                </a:lnTo>
                <a:lnTo>
                  <a:pt x="338386" y="148202"/>
                </a:lnTo>
                <a:lnTo>
                  <a:pt x="382889" y="124641"/>
                </a:lnTo>
                <a:lnTo>
                  <a:pt x="428241" y="102540"/>
                </a:lnTo>
                <a:lnTo>
                  <a:pt x="474460" y="81934"/>
                </a:lnTo>
                <a:lnTo>
                  <a:pt x="521565" y="62856"/>
                </a:lnTo>
                <a:lnTo>
                  <a:pt x="569573" y="45340"/>
                </a:lnTo>
                <a:lnTo>
                  <a:pt x="620937" y="30345"/>
                </a:lnTo>
                <a:lnTo>
                  <a:pt x="673149" y="20296"/>
                </a:lnTo>
                <a:lnTo>
                  <a:pt x="726130" y="14598"/>
                </a:lnTo>
                <a:lnTo>
                  <a:pt x="779800" y="12658"/>
                </a:lnTo>
                <a:lnTo>
                  <a:pt x="816828" y="18065"/>
                </a:lnTo>
                <a:lnTo>
                  <a:pt x="845249" y="34014"/>
                </a:lnTo>
                <a:lnTo>
                  <a:pt x="864924" y="60241"/>
                </a:lnTo>
                <a:lnTo>
                  <a:pt x="875712" y="96485"/>
                </a:lnTo>
                <a:lnTo>
                  <a:pt x="876236" y="104948"/>
                </a:lnTo>
                <a:lnTo>
                  <a:pt x="779992" y="107300"/>
                </a:lnTo>
                <a:lnTo>
                  <a:pt x="726066" y="109143"/>
                </a:lnTo>
                <a:lnTo>
                  <a:pt x="673482" y="115971"/>
                </a:lnTo>
                <a:lnTo>
                  <a:pt x="622093" y="127381"/>
                </a:lnTo>
                <a:lnTo>
                  <a:pt x="571755" y="142969"/>
                </a:lnTo>
                <a:lnTo>
                  <a:pt x="522322" y="162332"/>
                </a:lnTo>
                <a:lnTo>
                  <a:pt x="478200" y="182611"/>
                </a:lnTo>
                <a:lnTo>
                  <a:pt x="434745" y="204078"/>
                </a:lnTo>
                <a:lnTo>
                  <a:pt x="391970" y="226731"/>
                </a:lnTo>
                <a:lnTo>
                  <a:pt x="349887" y="250571"/>
                </a:lnTo>
                <a:lnTo>
                  <a:pt x="308506" y="275597"/>
                </a:lnTo>
                <a:lnTo>
                  <a:pt x="267839" y="301809"/>
                </a:lnTo>
                <a:lnTo>
                  <a:pt x="227899" y="329206"/>
                </a:lnTo>
                <a:lnTo>
                  <a:pt x="188696" y="357789"/>
                </a:lnTo>
                <a:lnTo>
                  <a:pt x="150242" y="387557"/>
                </a:lnTo>
                <a:lnTo>
                  <a:pt x="105397" y="428781"/>
                </a:lnTo>
                <a:lnTo>
                  <a:pt x="90171" y="441999"/>
                </a:lnTo>
                <a:lnTo>
                  <a:pt x="81496" y="448480"/>
                </a:lnTo>
                <a:lnTo>
                  <a:pt x="72213" y="454445"/>
                </a:lnTo>
                <a:lnTo>
                  <a:pt x="62508" y="459362"/>
                </a:lnTo>
                <a:lnTo>
                  <a:pt x="52565" y="462695"/>
                </a:lnTo>
                <a:lnTo>
                  <a:pt x="38369" y="463881"/>
                </a:lnTo>
                <a:close/>
              </a:path>
              <a:path w="2591434" h="464184" extrusionOk="0">
                <a:moveTo>
                  <a:pt x="1074539" y="345904"/>
                </a:moveTo>
                <a:lnTo>
                  <a:pt x="831136" y="351851"/>
                </a:lnTo>
                <a:lnTo>
                  <a:pt x="847621" y="347287"/>
                </a:lnTo>
                <a:lnTo>
                  <a:pt x="864184" y="343185"/>
                </a:lnTo>
                <a:lnTo>
                  <a:pt x="880333" y="338431"/>
                </a:lnTo>
                <a:lnTo>
                  <a:pt x="937975" y="309375"/>
                </a:lnTo>
                <a:lnTo>
                  <a:pt x="1022663" y="264107"/>
                </a:lnTo>
                <a:lnTo>
                  <a:pt x="1149049" y="194985"/>
                </a:lnTo>
                <a:lnTo>
                  <a:pt x="1282944" y="119236"/>
                </a:lnTo>
                <a:lnTo>
                  <a:pt x="1329552" y="94314"/>
                </a:lnTo>
                <a:lnTo>
                  <a:pt x="1376967" y="71080"/>
                </a:lnTo>
                <a:lnTo>
                  <a:pt x="1425498" y="50212"/>
                </a:lnTo>
                <a:lnTo>
                  <a:pt x="1475455" y="32389"/>
                </a:lnTo>
                <a:lnTo>
                  <a:pt x="1524082" y="18653"/>
                </a:lnTo>
                <a:lnTo>
                  <a:pt x="1573327" y="8544"/>
                </a:lnTo>
                <a:lnTo>
                  <a:pt x="1623194" y="2260"/>
                </a:lnTo>
                <a:lnTo>
                  <a:pt x="1673689" y="0"/>
                </a:lnTo>
                <a:lnTo>
                  <a:pt x="1719299" y="6313"/>
                </a:lnTo>
                <a:lnTo>
                  <a:pt x="1752657" y="25705"/>
                </a:lnTo>
                <a:lnTo>
                  <a:pt x="1774161" y="58233"/>
                </a:lnTo>
                <a:lnTo>
                  <a:pt x="1781277" y="90605"/>
                </a:lnTo>
                <a:lnTo>
                  <a:pt x="1668207" y="93368"/>
                </a:lnTo>
                <a:lnTo>
                  <a:pt x="1619350" y="96350"/>
                </a:lnTo>
                <a:lnTo>
                  <a:pt x="1571555" y="103447"/>
                </a:lnTo>
                <a:lnTo>
                  <a:pt x="1524835" y="114441"/>
                </a:lnTo>
                <a:lnTo>
                  <a:pt x="1479204" y="129116"/>
                </a:lnTo>
                <a:lnTo>
                  <a:pt x="1434678" y="147257"/>
                </a:lnTo>
                <a:lnTo>
                  <a:pt x="1391270" y="168648"/>
                </a:lnTo>
                <a:lnTo>
                  <a:pt x="1346646" y="192721"/>
                </a:lnTo>
                <a:lnTo>
                  <a:pt x="1258121" y="242123"/>
                </a:lnTo>
                <a:lnTo>
                  <a:pt x="1148870" y="304269"/>
                </a:lnTo>
                <a:lnTo>
                  <a:pt x="1081446" y="342203"/>
                </a:lnTo>
                <a:lnTo>
                  <a:pt x="1074539" y="345904"/>
                </a:lnTo>
                <a:close/>
              </a:path>
              <a:path w="2591434" h="464184" extrusionOk="0">
                <a:moveTo>
                  <a:pt x="2038567" y="323785"/>
                </a:moveTo>
                <a:lnTo>
                  <a:pt x="1733413" y="331240"/>
                </a:lnTo>
                <a:lnTo>
                  <a:pt x="1770840" y="329421"/>
                </a:lnTo>
                <a:lnTo>
                  <a:pt x="1806835" y="323134"/>
                </a:lnTo>
                <a:lnTo>
                  <a:pt x="1841494" y="310920"/>
                </a:lnTo>
                <a:lnTo>
                  <a:pt x="2435530" y="42130"/>
                </a:lnTo>
                <a:lnTo>
                  <a:pt x="2489264" y="23942"/>
                </a:lnTo>
                <a:lnTo>
                  <a:pt x="2544328" y="14132"/>
                </a:lnTo>
                <a:lnTo>
                  <a:pt x="2590879" y="11349"/>
                </a:lnTo>
                <a:lnTo>
                  <a:pt x="2590879" y="105640"/>
                </a:lnTo>
                <a:lnTo>
                  <a:pt x="2568695" y="106881"/>
                </a:lnTo>
                <a:lnTo>
                  <a:pt x="2519223" y="115633"/>
                </a:lnTo>
                <a:lnTo>
                  <a:pt x="2471056" y="129269"/>
                </a:lnTo>
                <a:lnTo>
                  <a:pt x="2423831" y="146782"/>
                </a:lnTo>
                <a:lnTo>
                  <a:pt x="2377184" y="167162"/>
                </a:lnTo>
                <a:lnTo>
                  <a:pt x="2132888" y="280226"/>
                </a:lnTo>
                <a:lnTo>
                  <a:pt x="2038567" y="323785"/>
                </a:lnTo>
                <a:close/>
              </a:path>
              <a:path w="2591434" h="464184" extrusionOk="0">
                <a:moveTo>
                  <a:pt x="837906" y="442955"/>
                </a:moveTo>
                <a:lnTo>
                  <a:pt x="804408" y="442207"/>
                </a:lnTo>
                <a:lnTo>
                  <a:pt x="768326" y="433256"/>
                </a:lnTo>
                <a:lnTo>
                  <a:pt x="743473" y="414383"/>
                </a:lnTo>
                <a:lnTo>
                  <a:pt x="730698" y="386222"/>
                </a:lnTo>
                <a:lnTo>
                  <a:pt x="730857" y="349356"/>
                </a:lnTo>
                <a:lnTo>
                  <a:pt x="734851" y="331380"/>
                </a:lnTo>
                <a:lnTo>
                  <a:pt x="740042" y="313639"/>
                </a:lnTo>
                <a:lnTo>
                  <a:pt x="746032" y="296144"/>
                </a:lnTo>
                <a:lnTo>
                  <a:pt x="752426" y="278903"/>
                </a:lnTo>
                <a:lnTo>
                  <a:pt x="765313" y="243537"/>
                </a:lnTo>
                <a:lnTo>
                  <a:pt x="776534" y="207682"/>
                </a:lnTo>
                <a:lnTo>
                  <a:pt x="783630" y="170868"/>
                </a:lnTo>
                <a:lnTo>
                  <a:pt x="784140" y="132626"/>
                </a:lnTo>
                <a:lnTo>
                  <a:pt x="783297" y="126996"/>
                </a:lnTo>
                <a:lnTo>
                  <a:pt x="782952" y="112878"/>
                </a:lnTo>
                <a:lnTo>
                  <a:pt x="782195" y="110778"/>
                </a:lnTo>
                <a:lnTo>
                  <a:pt x="779992" y="107300"/>
                </a:lnTo>
                <a:lnTo>
                  <a:pt x="876236" y="104948"/>
                </a:lnTo>
                <a:lnTo>
                  <a:pt x="878868" y="147469"/>
                </a:lnTo>
                <a:lnTo>
                  <a:pt x="878882" y="148167"/>
                </a:lnTo>
                <a:lnTo>
                  <a:pt x="874049" y="198148"/>
                </a:lnTo>
                <a:lnTo>
                  <a:pt x="862425" y="247290"/>
                </a:lnTo>
                <a:lnTo>
                  <a:pt x="845291" y="295705"/>
                </a:lnTo>
                <a:lnTo>
                  <a:pt x="840420" y="308008"/>
                </a:lnTo>
                <a:lnTo>
                  <a:pt x="835747" y="320307"/>
                </a:lnTo>
                <a:lnTo>
                  <a:pt x="831206" y="332602"/>
                </a:lnTo>
                <a:lnTo>
                  <a:pt x="826732" y="344895"/>
                </a:lnTo>
                <a:lnTo>
                  <a:pt x="829657" y="349061"/>
                </a:lnTo>
                <a:lnTo>
                  <a:pt x="831136" y="351851"/>
                </a:lnTo>
                <a:lnTo>
                  <a:pt x="1074539" y="345904"/>
                </a:lnTo>
                <a:lnTo>
                  <a:pt x="1044644" y="361919"/>
                </a:lnTo>
                <a:lnTo>
                  <a:pt x="1007500" y="381180"/>
                </a:lnTo>
                <a:lnTo>
                  <a:pt x="932985" y="418582"/>
                </a:lnTo>
                <a:lnTo>
                  <a:pt x="902198" y="431275"/>
                </a:lnTo>
                <a:lnTo>
                  <a:pt x="870503" y="439356"/>
                </a:lnTo>
                <a:lnTo>
                  <a:pt x="837906" y="442955"/>
                </a:lnTo>
                <a:close/>
              </a:path>
              <a:path w="2591434" h="464184" extrusionOk="0">
                <a:moveTo>
                  <a:pt x="1763440" y="423352"/>
                </a:moveTo>
                <a:lnTo>
                  <a:pt x="1718316" y="424285"/>
                </a:lnTo>
                <a:lnTo>
                  <a:pt x="1672683" y="420992"/>
                </a:lnTo>
                <a:lnTo>
                  <a:pt x="1627023" y="407661"/>
                </a:lnTo>
                <a:lnTo>
                  <a:pt x="1593298" y="344365"/>
                </a:lnTo>
                <a:lnTo>
                  <a:pt x="1607595" y="298976"/>
                </a:lnTo>
                <a:lnTo>
                  <a:pt x="1623420" y="271078"/>
                </a:lnTo>
                <a:lnTo>
                  <a:pt x="1640396" y="244141"/>
                </a:lnTo>
                <a:lnTo>
                  <a:pt x="1657303" y="217108"/>
                </a:lnTo>
                <a:lnTo>
                  <a:pt x="1679626" y="172131"/>
                </a:lnTo>
                <a:lnTo>
                  <a:pt x="1692070" y="116800"/>
                </a:lnTo>
                <a:lnTo>
                  <a:pt x="1692233" y="105892"/>
                </a:lnTo>
                <a:lnTo>
                  <a:pt x="1688183" y="98531"/>
                </a:lnTo>
                <a:lnTo>
                  <a:pt x="1680110" y="94446"/>
                </a:lnTo>
                <a:lnTo>
                  <a:pt x="1668207" y="93368"/>
                </a:lnTo>
                <a:lnTo>
                  <a:pt x="1781277" y="90605"/>
                </a:lnTo>
                <a:lnTo>
                  <a:pt x="1784143" y="103647"/>
                </a:lnTo>
                <a:lnTo>
                  <a:pt x="1784146" y="108193"/>
                </a:lnTo>
                <a:lnTo>
                  <a:pt x="1783602" y="144031"/>
                </a:lnTo>
                <a:lnTo>
                  <a:pt x="1776096" y="181848"/>
                </a:lnTo>
                <a:lnTo>
                  <a:pt x="1762391" y="218315"/>
                </a:lnTo>
                <a:lnTo>
                  <a:pt x="1743396" y="253279"/>
                </a:lnTo>
                <a:lnTo>
                  <a:pt x="1719688" y="290322"/>
                </a:lnTo>
                <a:lnTo>
                  <a:pt x="1694457" y="330051"/>
                </a:lnTo>
                <a:lnTo>
                  <a:pt x="1733413" y="331240"/>
                </a:lnTo>
                <a:lnTo>
                  <a:pt x="2038567" y="323785"/>
                </a:lnTo>
                <a:lnTo>
                  <a:pt x="1894950" y="390134"/>
                </a:lnTo>
                <a:lnTo>
                  <a:pt x="1851793" y="406794"/>
                </a:lnTo>
                <a:lnTo>
                  <a:pt x="1807973" y="417687"/>
                </a:lnTo>
                <a:lnTo>
                  <a:pt x="1763440" y="4233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200"/>
          </a:p>
        </p:txBody>
      </p:sp>
      <p:pic>
        <p:nvPicPr>
          <p:cNvPr id="2" name="Google Shape;1138;p38">
            <a:extLst>
              <a:ext uri="{FF2B5EF4-FFF2-40B4-BE49-F238E27FC236}">
                <a16:creationId xmlns:a16="http://schemas.microsoft.com/office/drawing/2014/main" id="{CC035C20-2D1D-18CA-22EF-EAE81018290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0204259">
            <a:off x="2895350" y="1369805"/>
            <a:ext cx="939488" cy="31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40;p38">
            <a:extLst>
              <a:ext uri="{FF2B5EF4-FFF2-40B4-BE49-F238E27FC236}">
                <a16:creationId xmlns:a16="http://schemas.microsoft.com/office/drawing/2014/main" id="{43DAC6B3-DC88-2F92-18A0-0C730734EA9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68405" y="3275720"/>
            <a:ext cx="996605" cy="28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38;p38">
            <a:extLst>
              <a:ext uri="{FF2B5EF4-FFF2-40B4-BE49-F238E27FC236}">
                <a16:creationId xmlns:a16="http://schemas.microsoft.com/office/drawing/2014/main" id="{7BB5C563-F8B4-8161-1622-933AA9DB72C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1169402">
            <a:off x="9679519" y="321633"/>
            <a:ext cx="1292991" cy="409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40;p38">
            <a:extLst>
              <a:ext uri="{FF2B5EF4-FFF2-40B4-BE49-F238E27FC236}">
                <a16:creationId xmlns:a16="http://schemas.microsoft.com/office/drawing/2014/main" id="{F8F0695E-BC92-C2BA-E20B-EF3E066F7BB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77797">
            <a:off x="8230276" y="2908692"/>
            <a:ext cx="1371599" cy="368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1FD9681F-D256-30FA-6873-1DA65D8385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05" y="6212146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efree.info - template.potx" id="{105FE6FA-E767-4175-A63B-552AF8A4FE1B}" vid="{FAE03AA7-818D-48D5-8B91-3A9A6BEA3F5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8E880F3B919E64390D57F07595110D3" ma:contentTypeVersion="17" ma:contentTypeDescription="Creare un nuovo documento." ma:contentTypeScope="" ma:versionID="4950cb73f5a1b9dbd43405b06597bffc">
  <xsd:schema xmlns:xsd="http://www.w3.org/2001/XMLSchema" xmlns:xs="http://www.w3.org/2001/XMLSchema" xmlns:p="http://schemas.microsoft.com/office/2006/metadata/properties" xmlns:ns2="8b51e16a-1d96-4226-aac0-ebf6983a0f1a" xmlns:ns3="7a8ce895-997a-48b1-bf3a-b7a9dcdeaf31" targetNamespace="http://schemas.microsoft.com/office/2006/metadata/properties" ma:root="true" ma:fieldsID="6c4635fc07b77a1cbfae7795a7d63f3e" ns2:_="" ns3:_="">
    <xsd:import namespace="8b51e16a-1d96-4226-aac0-ebf6983a0f1a"/>
    <xsd:import namespace="7a8ce895-997a-48b1-bf3a-b7a9dcdeaf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1e16a-1d96-4226-aac0-ebf6983a0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10ec0dd5-fee3-4d2f-9e81-eefee1be12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ce895-997a-48b1-bf3a-b7a9dcdeaf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10ef44-d528-4be6-866e-d1a2218afe89}" ma:internalName="TaxCatchAll" ma:showField="CatchAllData" ma:web="7a8ce895-997a-48b1-bf3a-b7a9dcdeaf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8ce895-997a-48b1-bf3a-b7a9dcdeaf31" xsi:nil="true"/>
    <lcf76f155ced4ddcb4097134ff3c332f xmlns="8b51e16a-1d96-4226-aac0-ebf6983a0f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44ABBF-F102-45BE-99E1-71D26CF33E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6A7E73-D453-420E-BAEE-E6ED19CEA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1e16a-1d96-4226-aac0-ebf6983a0f1a"/>
    <ds:schemaRef ds:uri="7a8ce895-997a-48b1-bf3a-b7a9dcdea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ABF9BE-97F7-453A-9659-51C6C206E006}">
  <ds:schemaRefs>
    <ds:schemaRef ds:uri="http://schemas.microsoft.com/office/2006/metadata/properties"/>
    <ds:schemaRef ds:uri="http://schemas.microsoft.com/office/infopath/2007/PartnerControls"/>
    <ds:schemaRef ds:uri="7a8ce895-997a-48b1-bf3a-b7a9dcdeaf31"/>
    <ds:schemaRef ds:uri="8b51e16a-1d96-4226-aac0-ebf6983a0f1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vapefree.info - template</Template>
  <TotalTime>151</TotalTime>
  <Words>420</Words>
  <Application>Microsoft Office PowerPoint</Application>
  <PresentationFormat>Widescreen</PresentationFormat>
  <Paragraphs>81</Paragraphs>
  <Slides>17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Montserrat</vt:lpstr>
      <vt:lpstr>Segoe UI</vt:lpstr>
      <vt:lpstr>Tema di Office</vt:lpstr>
      <vt:lpstr>Consumo di tabacco e di nicotina tra i giovani</vt:lpstr>
      <vt:lpstr>Cosa conosci sul tabacco e  i prodotti nicotinici?</vt:lpstr>
      <vt:lpstr>Quante sostanze si trovano nel fumo di una sigaretta?</vt:lpstr>
      <vt:lpstr>Presentazione standard di PowerPoint</vt:lpstr>
      <vt:lpstr>Qual’è la sostanza che crea dipendenza?</vt:lpstr>
      <vt:lpstr>Presentazione standard di PowerPoint</vt:lpstr>
      <vt:lpstr>Osservate bene l’immagine…</vt:lpstr>
      <vt:lpstr>Quante vape ci sono?</vt:lpstr>
      <vt:lpstr>Presentazione standard di PowerPoint</vt:lpstr>
      <vt:lpstr>Le vape emanano… </vt:lpstr>
      <vt:lpstr>Presentazione standard di PowerPoint</vt:lpstr>
      <vt:lpstr>A quante sigarette corrisponde una vape di ca 400 puffs?</vt:lpstr>
      <vt:lpstr>Presentazione standard di PowerPoint</vt:lpstr>
      <vt:lpstr>Presentazione standard di PowerPoint</vt:lpstr>
      <vt:lpstr>Come possiamo proteggerci da questi rischi?</vt:lpstr>
      <vt:lpstr>Presentazione standard di PowerPoint</vt:lpstr>
      <vt:lpstr>Grazie per la vostra 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you need to know about vaping</dc:title>
  <dc:creator>Martina Ghezzi</dc:creator>
  <cp:lastModifiedBy>Jocelyne Gianini</cp:lastModifiedBy>
  <cp:revision>2</cp:revision>
  <dcterms:created xsi:type="dcterms:W3CDTF">2023-06-15T06:10:20Z</dcterms:created>
  <dcterms:modified xsi:type="dcterms:W3CDTF">2023-07-14T19:45:34Z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0x01010038E880F3B919E64390D57F07595110D3</vt:lpwstr>
  </property>
  <property fmtid="{D5CDD505-2E9C-101B-9397-08002B2CF9AE}" pid="3" name="MediaServiceImageTags">
    <vt:lpwstr/>
  </property>
</Properties>
</file>